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7" r:id="rId2"/>
    <p:sldId id="256" r:id="rId3"/>
    <p:sldId id="262" r:id="rId4"/>
    <p:sldId id="263" r:id="rId5"/>
    <p:sldId id="260" r:id="rId6"/>
    <p:sldId id="264" r:id="rId7"/>
    <p:sldId id="258" r:id="rId8"/>
    <p:sldId id="266" r:id="rId9"/>
    <p:sldId id="267" r:id="rId10"/>
    <p:sldId id="269" r:id="rId11"/>
    <p:sldId id="511" r:id="rId12"/>
    <p:sldId id="268" r:id="rId13"/>
    <p:sldId id="270" r:id="rId14"/>
    <p:sldId id="273" r:id="rId15"/>
    <p:sldId id="272" r:id="rId16"/>
    <p:sldId id="265" r:id="rId17"/>
    <p:sldId id="274" r:id="rId18"/>
    <p:sldId id="259" r:id="rId19"/>
    <p:sldId id="278" r:id="rId20"/>
    <p:sldId id="279" r:id="rId21"/>
    <p:sldId id="277" r:id="rId22"/>
    <p:sldId id="280" r:id="rId23"/>
    <p:sldId id="276" r:id="rId24"/>
    <p:sldId id="281" r:id="rId25"/>
    <p:sldId id="282" r:id="rId26"/>
    <p:sldId id="285" r:id="rId27"/>
    <p:sldId id="286" r:id="rId28"/>
    <p:sldId id="283" r:id="rId29"/>
    <p:sldId id="513" r:id="rId30"/>
    <p:sldId id="514" r:id="rId31"/>
    <p:sldId id="515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77" autoAdjust="0"/>
    <p:restoredTop sz="74286" autoAdjust="0"/>
  </p:normalViewPr>
  <p:slideViewPr>
    <p:cSldViewPr snapToGrid="0">
      <p:cViewPr varScale="1">
        <p:scale>
          <a:sx n="85" d="100"/>
          <a:sy n="85" d="100"/>
        </p:scale>
        <p:origin x="10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yllipe Lima" userId="afbdb2a7827722fd" providerId="LiveId" clId="{9FF1D9B5-715A-3F41-B6F1-39458FDE9049}"/>
    <pc:docChg chg="undo custSel addSld delSld modSld">
      <pc:chgData name="Phyllipe Lima" userId="afbdb2a7827722fd" providerId="LiveId" clId="{9FF1D9B5-715A-3F41-B6F1-39458FDE9049}" dt="2020-07-29T16:52:26.630" v="840" actId="2696"/>
      <pc:docMkLst>
        <pc:docMk/>
      </pc:docMkLst>
      <pc:sldChg chg="modSp mod">
        <pc:chgData name="Phyllipe Lima" userId="afbdb2a7827722fd" providerId="LiveId" clId="{9FF1D9B5-715A-3F41-B6F1-39458FDE9049}" dt="2020-07-28T21:18:43.458" v="770" actId="20577"/>
        <pc:sldMkLst>
          <pc:docMk/>
          <pc:sldMk cId="1975627203" sldId="257"/>
        </pc:sldMkLst>
        <pc:spChg chg="mod">
          <ac:chgData name="Phyllipe Lima" userId="afbdb2a7827722fd" providerId="LiveId" clId="{9FF1D9B5-715A-3F41-B6F1-39458FDE9049}" dt="2020-07-28T21:18:43.458" v="770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addSp delSp modSp add del mod">
        <pc:chgData name="Phyllipe Lima" userId="afbdb2a7827722fd" providerId="LiveId" clId="{9FF1D9B5-715A-3F41-B6F1-39458FDE9049}" dt="2020-07-29T16:52:26.630" v="840" actId="2696"/>
        <pc:sldMkLst>
          <pc:docMk/>
          <pc:sldMk cId="763440886" sldId="418"/>
        </pc:sldMkLst>
        <pc:spChg chg="mod">
          <ac:chgData name="Phyllipe Lima" userId="afbdb2a7827722fd" providerId="LiveId" clId="{9FF1D9B5-715A-3F41-B6F1-39458FDE9049}" dt="2020-07-28T20:54:16.519" v="36" actId="20577"/>
          <ac:spMkLst>
            <pc:docMk/>
            <pc:sldMk cId="763440886" sldId="418"/>
            <ac:spMk id="2" creationId="{00000000-0000-0000-0000-000000000000}"/>
          </ac:spMkLst>
        </pc:spChg>
        <pc:spChg chg="add del mod">
          <ac:chgData name="Phyllipe Lima" userId="afbdb2a7827722fd" providerId="LiveId" clId="{9FF1D9B5-715A-3F41-B6F1-39458FDE9049}" dt="2020-07-28T20:53:37.372" v="16" actId="478"/>
          <ac:spMkLst>
            <pc:docMk/>
            <pc:sldMk cId="763440886" sldId="418"/>
            <ac:spMk id="5" creationId="{BE7DAD45-821F-7C43-AA58-4CBA5C098F54}"/>
          </ac:spMkLst>
        </pc:spChg>
        <pc:spChg chg="add del mod">
          <ac:chgData name="Phyllipe Lima" userId="afbdb2a7827722fd" providerId="LiveId" clId="{9FF1D9B5-715A-3F41-B6F1-39458FDE9049}" dt="2020-07-28T20:54:58.339" v="52" actId="478"/>
          <ac:spMkLst>
            <pc:docMk/>
            <pc:sldMk cId="763440886" sldId="418"/>
            <ac:spMk id="6" creationId="{75D0467F-53DE-1C4B-9C2F-C6B23DFA4321}"/>
          </ac:spMkLst>
        </pc:spChg>
        <pc:spChg chg="del">
          <ac:chgData name="Phyllipe Lima" userId="afbdb2a7827722fd" providerId="LiveId" clId="{9FF1D9B5-715A-3F41-B6F1-39458FDE9049}" dt="2020-07-28T20:53:35.771" v="15" actId="478"/>
          <ac:spMkLst>
            <pc:docMk/>
            <pc:sldMk cId="763440886" sldId="418"/>
            <ac:spMk id="10" creationId="{B49B171B-8E2E-4B50-ADB2-87B0FC0D608E}"/>
          </ac:spMkLst>
        </pc:spChg>
        <pc:spChg chg="add del mod">
          <ac:chgData name="Phyllipe Lima" userId="afbdb2a7827722fd" providerId="LiveId" clId="{9FF1D9B5-715A-3F41-B6F1-39458FDE9049}" dt="2020-07-28T20:55:57.425" v="124"/>
          <ac:spMkLst>
            <pc:docMk/>
            <pc:sldMk cId="763440886" sldId="418"/>
            <ac:spMk id="11" creationId="{3C1FA8E8-DD4A-4D41-AB76-90E19AC59AC5}"/>
          </ac:spMkLst>
        </pc:spChg>
        <pc:spChg chg="add mod">
          <ac:chgData name="Phyllipe Lima" userId="afbdb2a7827722fd" providerId="LiveId" clId="{9FF1D9B5-715A-3F41-B6F1-39458FDE9049}" dt="2020-07-28T21:03:51.001" v="382" actId="20577"/>
          <ac:spMkLst>
            <pc:docMk/>
            <pc:sldMk cId="763440886" sldId="418"/>
            <ac:spMk id="12" creationId="{5899A09A-9AB5-2D4C-9434-9593C8E45011}"/>
          </ac:spMkLst>
        </pc:spChg>
        <pc:picChg chg="mod">
          <ac:chgData name="Phyllipe Lima" userId="afbdb2a7827722fd" providerId="LiveId" clId="{9FF1D9B5-715A-3F41-B6F1-39458FDE9049}" dt="2020-07-28T20:53:49.399" v="22" actId="1076"/>
          <ac:picMkLst>
            <pc:docMk/>
            <pc:sldMk cId="763440886" sldId="418"/>
            <ac:picMk id="3" creationId="{D2539275-4438-C440-AA9A-78DC46E80367}"/>
          </ac:picMkLst>
        </pc:picChg>
        <pc:picChg chg="add mod">
          <ac:chgData name="Phyllipe Lima" userId="afbdb2a7827722fd" providerId="LiveId" clId="{9FF1D9B5-715A-3F41-B6F1-39458FDE9049}" dt="2020-07-28T21:01:43.370" v="381" actId="1076"/>
          <ac:picMkLst>
            <pc:docMk/>
            <pc:sldMk cId="763440886" sldId="418"/>
            <ac:picMk id="7" creationId="{CA0A8D75-C5E9-C54B-8195-AF75604FE66D}"/>
          </ac:picMkLst>
        </pc:picChg>
      </pc:sldChg>
      <pc:sldChg chg="modSp mod">
        <pc:chgData name="Phyllipe Lima" userId="afbdb2a7827722fd" providerId="LiveId" clId="{9FF1D9B5-715A-3F41-B6F1-39458FDE9049}" dt="2020-07-28T21:18:36.226" v="768" actId="20577"/>
        <pc:sldMkLst>
          <pc:docMk/>
          <pc:sldMk cId="3063614989" sldId="512"/>
        </pc:sldMkLst>
        <pc:spChg chg="mod">
          <ac:chgData name="Phyllipe Lima" userId="afbdb2a7827722fd" providerId="LiveId" clId="{9FF1D9B5-715A-3F41-B6F1-39458FDE9049}" dt="2020-07-28T21:18:36.226" v="768" actId="20577"/>
          <ac:spMkLst>
            <pc:docMk/>
            <pc:sldMk cId="3063614989" sldId="512"/>
            <ac:spMk id="2" creationId="{00000000-0000-0000-0000-000000000000}"/>
          </ac:spMkLst>
        </pc:spChg>
      </pc:sldChg>
      <pc:sldChg chg="addSp delSp modSp add del mod">
        <pc:chgData name="Phyllipe Lima" userId="afbdb2a7827722fd" providerId="LiveId" clId="{9FF1D9B5-715A-3F41-B6F1-39458FDE9049}" dt="2020-07-29T16:52:25.330" v="838" actId="2696"/>
        <pc:sldMkLst>
          <pc:docMk/>
          <pc:sldMk cId="2004292961" sldId="513"/>
        </pc:sldMkLst>
        <pc:spChg chg="mod">
          <ac:chgData name="Phyllipe Lima" userId="afbdb2a7827722fd" providerId="LiveId" clId="{9FF1D9B5-715A-3F41-B6F1-39458FDE9049}" dt="2020-07-28T20:56:15.787" v="133" actId="20577"/>
          <ac:spMkLst>
            <pc:docMk/>
            <pc:sldMk cId="2004292961" sldId="513"/>
            <ac:spMk id="2" creationId="{00000000-0000-0000-0000-000000000000}"/>
          </ac:spMkLst>
        </pc:spChg>
        <pc:spChg chg="mod">
          <ac:chgData name="Phyllipe Lima" userId="afbdb2a7827722fd" providerId="LiveId" clId="{9FF1D9B5-715A-3F41-B6F1-39458FDE9049}" dt="2020-07-28T21:30:48.372" v="796" actId="14100"/>
          <ac:spMkLst>
            <pc:docMk/>
            <pc:sldMk cId="2004292961" sldId="513"/>
            <ac:spMk id="10" creationId="{B49B171B-8E2E-4B50-ADB2-87B0FC0D608E}"/>
          </ac:spMkLst>
        </pc:spChg>
        <pc:picChg chg="del">
          <ac:chgData name="Phyllipe Lima" userId="afbdb2a7827722fd" providerId="LiveId" clId="{9FF1D9B5-715A-3F41-B6F1-39458FDE9049}" dt="2020-07-28T20:57:28.161" v="196" actId="478"/>
          <ac:picMkLst>
            <pc:docMk/>
            <pc:sldMk cId="2004292961" sldId="513"/>
            <ac:picMk id="3" creationId="{D2539275-4438-C440-AA9A-78DC46E80367}"/>
          </ac:picMkLst>
        </pc:picChg>
        <pc:picChg chg="add mod">
          <ac:chgData name="Phyllipe Lima" userId="afbdb2a7827722fd" providerId="LiveId" clId="{9FF1D9B5-715A-3F41-B6F1-39458FDE9049}" dt="2020-07-28T21:30:49.436" v="797" actId="1076"/>
          <ac:picMkLst>
            <pc:docMk/>
            <pc:sldMk cId="2004292961" sldId="513"/>
            <ac:picMk id="4" creationId="{49EEE6F5-ACB9-8044-AEA3-E2C27B9F43A6}"/>
          </ac:picMkLst>
        </pc:picChg>
        <pc:picChg chg="add del mod">
          <ac:chgData name="Phyllipe Lima" userId="afbdb2a7827722fd" providerId="LiveId" clId="{9FF1D9B5-715A-3F41-B6F1-39458FDE9049}" dt="2020-07-28T21:17:48.927" v="682" actId="21"/>
          <ac:picMkLst>
            <pc:docMk/>
            <pc:sldMk cId="2004292961" sldId="513"/>
            <ac:picMk id="11" creationId="{213BE997-743D-2541-809C-FCA952E8D575}"/>
          </ac:picMkLst>
        </pc:picChg>
      </pc:sldChg>
      <pc:sldChg chg="addSp delSp modSp add del mod">
        <pc:chgData name="Phyllipe Lima" userId="afbdb2a7827722fd" providerId="LiveId" clId="{9FF1D9B5-715A-3F41-B6F1-39458FDE9049}" dt="2020-07-29T16:52:24.276" v="837" actId="2696"/>
        <pc:sldMkLst>
          <pc:docMk/>
          <pc:sldMk cId="1844332" sldId="514"/>
        </pc:sldMkLst>
        <pc:spChg chg="mod">
          <ac:chgData name="Phyllipe Lima" userId="afbdb2a7827722fd" providerId="LiveId" clId="{9FF1D9B5-715A-3F41-B6F1-39458FDE9049}" dt="2020-07-28T21:08:22.434" v="425" actId="20577"/>
          <ac:spMkLst>
            <pc:docMk/>
            <pc:sldMk cId="1844332" sldId="514"/>
            <ac:spMk id="2" creationId="{00000000-0000-0000-0000-000000000000}"/>
          </ac:spMkLst>
        </pc:spChg>
        <pc:spChg chg="del">
          <ac:chgData name="Phyllipe Lima" userId="afbdb2a7827722fd" providerId="LiveId" clId="{9FF1D9B5-715A-3F41-B6F1-39458FDE9049}" dt="2020-07-28T21:09:38.210" v="495" actId="478"/>
          <ac:spMkLst>
            <pc:docMk/>
            <pc:sldMk cId="1844332" sldId="514"/>
            <ac:spMk id="5" creationId="{93A8A103-1D2E-4575-8E4F-2722A4430001}"/>
          </ac:spMkLst>
        </pc:spChg>
        <pc:spChg chg="del">
          <ac:chgData name="Phyllipe Lima" userId="afbdb2a7827722fd" providerId="LiveId" clId="{9FF1D9B5-715A-3F41-B6F1-39458FDE9049}" dt="2020-07-28T21:08:27.557" v="428" actId="478"/>
          <ac:spMkLst>
            <pc:docMk/>
            <pc:sldMk cId="1844332" sldId="514"/>
            <ac:spMk id="9" creationId="{AB908C0A-AEC5-114C-8511-0AC3AEDEB7D6}"/>
          </ac:spMkLst>
        </pc:spChg>
        <pc:spChg chg="add mod">
          <ac:chgData name="Phyllipe Lima" userId="afbdb2a7827722fd" providerId="LiveId" clId="{9FF1D9B5-715A-3F41-B6F1-39458FDE9049}" dt="2020-07-28T21:14:58.700" v="681" actId="1076"/>
          <ac:spMkLst>
            <pc:docMk/>
            <pc:sldMk cId="1844332" sldId="514"/>
            <ac:spMk id="10" creationId="{8FF7B1E8-BDB9-B449-A9A2-D0364459AB0C}"/>
          </ac:spMkLst>
        </pc:spChg>
        <pc:spChg chg="del mod">
          <ac:chgData name="Phyllipe Lima" userId="afbdb2a7827722fd" providerId="LiveId" clId="{9FF1D9B5-715A-3F41-B6F1-39458FDE9049}" dt="2020-07-28T21:09:26.899" v="491" actId="478"/>
          <ac:spMkLst>
            <pc:docMk/>
            <pc:sldMk cId="1844332" sldId="514"/>
            <ac:spMk id="13" creationId="{B2D92254-2B60-4F84-898E-67611B4EB7D4}"/>
          </ac:spMkLst>
        </pc:spChg>
        <pc:picChg chg="add del mod">
          <ac:chgData name="Phyllipe Lima" userId="afbdb2a7827722fd" providerId="LiveId" clId="{9FF1D9B5-715A-3F41-B6F1-39458FDE9049}" dt="2020-07-28T21:12:43.944" v="594" actId="21"/>
          <ac:picMkLst>
            <pc:docMk/>
            <pc:sldMk cId="1844332" sldId="514"/>
            <ac:picMk id="7" creationId="{9166E829-7892-8F4A-92AE-569DEBF12748}"/>
          </ac:picMkLst>
        </pc:picChg>
      </pc:sldChg>
      <pc:sldChg chg="delSp add del mod">
        <pc:chgData name="Phyllipe Lima" userId="afbdb2a7827722fd" providerId="LiveId" clId="{9FF1D9B5-715A-3F41-B6F1-39458FDE9049}" dt="2020-07-28T21:08:02.282" v="385" actId="2696"/>
        <pc:sldMkLst>
          <pc:docMk/>
          <pc:sldMk cId="427757784" sldId="514"/>
        </pc:sldMkLst>
        <pc:picChg chg="del">
          <ac:chgData name="Phyllipe Lima" userId="afbdb2a7827722fd" providerId="LiveId" clId="{9FF1D9B5-715A-3F41-B6F1-39458FDE9049}" dt="2020-07-28T21:05:53.359" v="384" actId="478"/>
          <ac:picMkLst>
            <pc:docMk/>
            <pc:sldMk cId="427757784" sldId="514"/>
            <ac:picMk id="4" creationId="{49EEE6F5-ACB9-8044-AEA3-E2C27B9F43A6}"/>
          </ac:picMkLst>
        </pc:picChg>
      </pc:sldChg>
      <pc:sldChg chg="addSp delSp modSp add del mod">
        <pc:chgData name="Phyllipe Lima" userId="afbdb2a7827722fd" providerId="LiveId" clId="{9FF1D9B5-715A-3F41-B6F1-39458FDE9049}" dt="2020-07-29T16:52:25.953" v="839" actId="2696"/>
        <pc:sldMkLst>
          <pc:docMk/>
          <pc:sldMk cId="2592794488" sldId="515"/>
        </pc:sldMkLst>
        <pc:spChg chg="mod">
          <ac:chgData name="Phyllipe Lima" userId="afbdb2a7827722fd" providerId="LiveId" clId="{9FF1D9B5-715A-3F41-B6F1-39458FDE9049}" dt="2020-07-28T21:30:34.394" v="793" actId="1076"/>
          <ac:spMkLst>
            <pc:docMk/>
            <pc:sldMk cId="2592794488" sldId="515"/>
            <ac:spMk id="2" creationId="{00000000-0000-0000-0000-000000000000}"/>
          </ac:spMkLst>
        </pc:spChg>
        <pc:spChg chg="mod">
          <ac:chgData name="Phyllipe Lima" userId="afbdb2a7827722fd" providerId="LiveId" clId="{9FF1D9B5-715A-3F41-B6F1-39458FDE9049}" dt="2020-07-28T21:30:32.102" v="792" actId="1076"/>
          <ac:spMkLst>
            <pc:docMk/>
            <pc:sldMk cId="2592794488" sldId="515"/>
            <ac:spMk id="12" creationId="{5899A09A-9AB5-2D4C-9434-9593C8E45011}"/>
          </ac:spMkLst>
        </pc:spChg>
        <pc:picChg chg="del">
          <ac:chgData name="Phyllipe Lima" userId="afbdb2a7827722fd" providerId="LiveId" clId="{9FF1D9B5-715A-3F41-B6F1-39458FDE9049}" dt="2020-07-28T21:17:57.360" v="685" actId="478"/>
          <ac:picMkLst>
            <pc:docMk/>
            <pc:sldMk cId="2592794488" sldId="515"/>
            <ac:picMk id="3" creationId="{D2539275-4438-C440-AA9A-78DC46E80367}"/>
          </ac:picMkLst>
        </pc:picChg>
        <pc:picChg chg="del">
          <ac:chgData name="Phyllipe Lima" userId="afbdb2a7827722fd" providerId="LiveId" clId="{9FF1D9B5-715A-3F41-B6F1-39458FDE9049}" dt="2020-07-28T21:29:21.498" v="771" actId="478"/>
          <ac:picMkLst>
            <pc:docMk/>
            <pc:sldMk cId="2592794488" sldId="515"/>
            <ac:picMk id="7" creationId="{CA0A8D75-C5E9-C54B-8195-AF75604FE66D}"/>
          </ac:picMkLst>
        </pc:picChg>
        <pc:picChg chg="del">
          <ac:chgData name="Phyllipe Lima" userId="afbdb2a7827722fd" providerId="LiveId" clId="{9FF1D9B5-715A-3F41-B6F1-39458FDE9049}" dt="2020-07-28T21:18:20.569" v="766" actId="478"/>
          <ac:picMkLst>
            <pc:docMk/>
            <pc:sldMk cId="2592794488" sldId="515"/>
            <ac:picMk id="9" creationId="{F8FC09E1-41CC-8744-A90B-0290D67CDF13}"/>
          </ac:picMkLst>
        </pc:picChg>
        <pc:picChg chg="add mod">
          <ac:chgData name="Phyllipe Lima" userId="afbdb2a7827722fd" providerId="LiveId" clId="{9FF1D9B5-715A-3F41-B6F1-39458FDE9049}" dt="2020-07-28T21:30:28.701" v="791" actId="1076"/>
          <ac:picMkLst>
            <pc:docMk/>
            <pc:sldMk cId="2592794488" sldId="515"/>
            <ac:picMk id="10" creationId="{B2C8EB79-6849-FC42-B5AC-544CC2EA2E9F}"/>
          </ac:picMkLst>
        </pc:picChg>
      </pc:sldChg>
      <pc:sldChg chg="addSp delSp modSp add del mod">
        <pc:chgData name="Phyllipe Lima" userId="afbdb2a7827722fd" providerId="LiveId" clId="{9FF1D9B5-715A-3F41-B6F1-39458FDE9049}" dt="2020-07-29T16:52:22.877" v="836" actId="2696"/>
        <pc:sldMkLst>
          <pc:docMk/>
          <pc:sldMk cId="3111438394" sldId="516"/>
        </pc:sldMkLst>
        <pc:spChg chg="del">
          <ac:chgData name="Phyllipe Lima" userId="afbdb2a7827722fd" providerId="LiveId" clId="{9FF1D9B5-715A-3F41-B6F1-39458FDE9049}" dt="2020-07-29T16:52:00.715" v="832" actId="478"/>
          <ac:spMkLst>
            <pc:docMk/>
            <pc:sldMk cId="3111438394" sldId="516"/>
            <ac:spMk id="2" creationId="{00000000-0000-0000-0000-000000000000}"/>
          </ac:spMkLst>
        </pc:spChg>
        <pc:spChg chg="add del mod">
          <ac:chgData name="Phyllipe Lima" userId="afbdb2a7827722fd" providerId="LiveId" clId="{9FF1D9B5-715A-3F41-B6F1-39458FDE9049}" dt="2020-07-29T16:52:02.156" v="833" actId="478"/>
          <ac:spMkLst>
            <pc:docMk/>
            <pc:sldMk cId="3111438394" sldId="516"/>
            <ac:spMk id="4" creationId="{D1DB44F3-9A13-D041-B268-91966CDD4DDA}"/>
          </ac:spMkLst>
        </pc:spChg>
        <pc:spChg chg="del">
          <ac:chgData name="Phyllipe Lima" userId="afbdb2a7827722fd" providerId="LiveId" clId="{9FF1D9B5-715A-3F41-B6F1-39458FDE9049}" dt="2020-07-29T16:51:59.206" v="831" actId="478"/>
          <ac:spMkLst>
            <pc:docMk/>
            <pc:sldMk cId="3111438394" sldId="516"/>
            <ac:spMk id="10" creationId="{8FF7B1E8-BDB9-B449-A9A2-D0364459AB0C}"/>
          </ac:spMkLst>
        </pc:spChg>
        <pc:picChg chg="add mod">
          <ac:chgData name="Phyllipe Lima" userId="afbdb2a7827722fd" providerId="LiveId" clId="{9FF1D9B5-715A-3F41-B6F1-39458FDE9049}" dt="2020-07-29T16:52:03.571" v="835"/>
          <ac:picMkLst>
            <pc:docMk/>
            <pc:sldMk cId="3111438394" sldId="516"/>
            <ac:picMk id="9" creationId="{BBC8D8E4-C19C-884A-95C1-AC7F0BBA643B}"/>
          </ac:picMkLst>
        </pc:picChg>
        <pc:picChg chg="del">
          <ac:chgData name="Phyllipe Lima" userId="afbdb2a7827722fd" providerId="LiveId" clId="{9FF1D9B5-715A-3F41-B6F1-39458FDE9049}" dt="2020-07-29T16:52:02.718" v="834" actId="478"/>
          <ac:picMkLst>
            <pc:docMk/>
            <pc:sldMk cId="3111438394" sldId="516"/>
            <ac:picMk id="12" creationId="{96D1B8A3-8A5C-45E0-AD73-8EC23FA1C5B6}"/>
          </ac:picMkLst>
        </pc:picChg>
      </pc:sldChg>
      <pc:sldChg chg="addSp delSp modSp add del mod">
        <pc:chgData name="Phyllipe Lima" userId="afbdb2a7827722fd" providerId="LiveId" clId="{9FF1D9B5-715A-3F41-B6F1-39458FDE9049}" dt="2020-07-29T16:27:33.620" v="829" actId="2696"/>
        <pc:sldMkLst>
          <pc:docMk/>
          <pc:sldMk cId="4152975846" sldId="516"/>
        </pc:sldMkLst>
        <pc:spChg chg="add del mod">
          <ac:chgData name="Phyllipe Lima" userId="afbdb2a7827722fd" providerId="LiveId" clId="{9FF1D9B5-715A-3F41-B6F1-39458FDE9049}" dt="2020-07-29T16:26:35.090" v="803" actId="478"/>
          <ac:spMkLst>
            <pc:docMk/>
            <pc:sldMk cId="4152975846" sldId="516"/>
            <ac:spMk id="3" creationId="{BF0EB602-EDD6-8249-8A7C-8C3AC55A0179}"/>
          </ac:spMkLst>
        </pc:spChg>
        <pc:spChg chg="mod">
          <ac:chgData name="Phyllipe Lima" userId="afbdb2a7827722fd" providerId="LiveId" clId="{9FF1D9B5-715A-3F41-B6F1-39458FDE9049}" dt="2020-07-29T16:27:10.848" v="828" actId="1076"/>
          <ac:spMkLst>
            <pc:docMk/>
            <pc:sldMk cId="4152975846" sldId="516"/>
            <ac:spMk id="11" creationId="{14FFFA62-C49D-3E4D-BA13-F59998A075E1}"/>
          </ac:spMkLst>
        </pc:spChg>
        <pc:picChg chg="del">
          <ac:chgData name="Phyllipe Lima" userId="afbdb2a7827722fd" providerId="LiveId" clId="{9FF1D9B5-715A-3F41-B6F1-39458FDE9049}" dt="2020-07-29T16:26:29.231" v="799" actId="478"/>
          <ac:picMkLst>
            <pc:docMk/>
            <pc:sldMk cId="4152975846" sldId="516"/>
            <ac:picMk id="2" creationId="{D1022ED2-40C1-DF45-AA28-07A7A24DE0D4}"/>
          </ac:picMkLst>
        </pc:picChg>
        <pc:picChg chg="del">
          <ac:chgData name="Phyllipe Lima" userId="afbdb2a7827722fd" providerId="LiveId" clId="{9FF1D9B5-715A-3F41-B6F1-39458FDE9049}" dt="2020-07-29T16:26:30.315" v="801" actId="478"/>
          <ac:picMkLst>
            <pc:docMk/>
            <pc:sldMk cId="4152975846" sldId="516"/>
            <ac:picMk id="4" creationId="{BBA1AF78-AB64-7D4A-9239-8D9265050429}"/>
          </ac:picMkLst>
        </pc:picChg>
        <pc:picChg chg="del">
          <ac:chgData name="Phyllipe Lima" userId="afbdb2a7827722fd" providerId="LiveId" clId="{9FF1D9B5-715A-3F41-B6F1-39458FDE9049}" dt="2020-07-29T16:26:29.833" v="800" actId="478"/>
          <ac:picMkLst>
            <pc:docMk/>
            <pc:sldMk cId="4152975846" sldId="516"/>
            <ac:picMk id="5" creationId="{C5D01DF1-1CE9-2444-8002-87D654ED17B9}"/>
          </ac:picMkLst>
        </pc:picChg>
      </pc:sldChg>
    </pc:docChg>
  </pc:docChgLst>
  <pc:docChgLst>
    <pc:chgData name="Chris Lima" userId="b5ea056ce2397b48" providerId="LiveId" clId="{2A378604-65DC-42A1-9258-63D141E7CC18}"/>
    <pc:docChg chg="custSel delSld modSld modShowInfo">
      <pc:chgData name="Chris Lima" userId="b5ea056ce2397b48" providerId="LiveId" clId="{2A378604-65DC-42A1-9258-63D141E7CC18}" dt="2022-03-01T17:20:22.874" v="17" actId="5793"/>
      <pc:docMkLst>
        <pc:docMk/>
      </pc:docMkLst>
      <pc:sldChg chg="modSp mod">
        <pc:chgData name="Chris Lima" userId="b5ea056ce2397b48" providerId="LiveId" clId="{2A378604-65DC-42A1-9258-63D141E7CC18}" dt="2022-03-01T17:18:33.435" v="0"/>
        <pc:sldMkLst>
          <pc:docMk/>
          <pc:sldMk cId="1975627203" sldId="257"/>
        </pc:sldMkLst>
        <pc:spChg chg="mod">
          <ac:chgData name="Chris Lima" userId="b5ea056ce2397b48" providerId="LiveId" clId="{2A378604-65DC-42A1-9258-63D141E7CC18}" dt="2022-03-01T17:18:33.435" v="0"/>
          <ac:spMkLst>
            <pc:docMk/>
            <pc:sldMk cId="1975627203" sldId="257"/>
            <ac:spMk id="3" creationId="{00000000-0000-0000-0000-000000000000}"/>
          </ac:spMkLst>
        </pc:spChg>
      </pc:sldChg>
      <pc:sldChg chg="modSp mod">
        <pc:chgData name="Chris Lima" userId="b5ea056ce2397b48" providerId="LiveId" clId="{2A378604-65DC-42A1-9258-63D141E7CC18}" dt="2022-03-01T17:20:22.874" v="17" actId="5793"/>
        <pc:sldMkLst>
          <pc:docMk/>
          <pc:sldMk cId="1482402446" sldId="272"/>
        </pc:sldMkLst>
        <pc:spChg chg="mod">
          <ac:chgData name="Chris Lima" userId="b5ea056ce2397b48" providerId="LiveId" clId="{2A378604-65DC-42A1-9258-63D141E7CC18}" dt="2022-03-01T17:20:22.874" v="17" actId="5793"/>
          <ac:spMkLst>
            <pc:docMk/>
            <pc:sldMk cId="1482402446" sldId="272"/>
            <ac:spMk id="13" creationId="{851F3BC8-FF0E-2C47-8EE7-60C0B10B0CF7}"/>
          </ac:spMkLst>
        </pc:spChg>
        <pc:picChg chg="mod">
          <ac:chgData name="Chris Lima" userId="b5ea056ce2397b48" providerId="LiveId" clId="{2A378604-65DC-42A1-9258-63D141E7CC18}" dt="2022-03-01T17:20:19.840" v="15" actId="1076"/>
          <ac:picMkLst>
            <pc:docMk/>
            <pc:sldMk cId="1482402446" sldId="272"/>
            <ac:picMk id="8" creationId="{52983753-0362-E24B-9BA5-FCD9E5E84001}"/>
          </ac:picMkLst>
        </pc:picChg>
        <pc:picChg chg="mod">
          <ac:chgData name="Chris Lima" userId="b5ea056ce2397b48" providerId="LiveId" clId="{2A378604-65DC-42A1-9258-63D141E7CC18}" dt="2022-03-01T17:20:13.754" v="14" actId="1076"/>
          <ac:picMkLst>
            <pc:docMk/>
            <pc:sldMk cId="1482402446" sldId="272"/>
            <ac:picMk id="9" creationId="{9C3BB402-FF50-EC44-97F5-225FCF513A8D}"/>
          </ac:picMkLst>
        </pc:picChg>
        <pc:picChg chg="mod">
          <ac:chgData name="Chris Lima" userId="b5ea056ce2397b48" providerId="LiveId" clId="{2A378604-65DC-42A1-9258-63D141E7CC18}" dt="2022-03-01T17:20:19.840" v="15" actId="1076"/>
          <ac:picMkLst>
            <pc:docMk/>
            <pc:sldMk cId="1482402446" sldId="272"/>
            <ac:picMk id="10" creationId="{0EB6D8BB-AC3C-A64E-ADD7-2CD7D61DA401}"/>
          </ac:picMkLst>
        </pc:picChg>
        <pc:picChg chg="mod">
          <ac:chgData name="Chris Lima" userId="b5ea056ce2397b48" providerId="LiveId" clId="{2A378604-65DC-42A1-9258-63D141E7CC18}" dt="2022-03-01T17:20:13.754" v="14" actId="1076"/>
          <ac:picMkLst>
            <pc:docMk/>
            <pc:sldMk cId="1482402446" sldId="272"/>
            <ac:picMk id="12" creationId="{70CAF697-8C97-F24C-A637-1627D2ADB6D6}"/>
          </ac:picMkLst>
        </pc:picChg>
      </pc:sldChg>
      <pc:sldChg chg="modSp mod">
        <pc:chgData name="Chris Lima" userId="b5ea056ce2397b48" providerId="LiveId" clId="{2A378604-65DC-42A1-9258-63D141E7CC18}" dt="2022-03-01T17:19:32.549" v="8" actId="5793"/>
        <pc:sldMkLst>
          <pc:docMk/>
          <pc:sldMk cId="2790519850" sldId="283"/>
        </pc:sldMkLst>
        <pc:spChg chg="mod">
          <ac:chgData name="Chris Lima" userId="b5ea056ce2397b48" providerId="LiveId" clId="{2A378604-65DC-42A1-9258-63D141E7CC18}" dt="2022-03-01T17:19:32.549" v="8" actId="5793"/>
          <ac:spMkLst>
            <pc:docMk/>
            <pc:sldMk cId="2790519850" sldId="283"/>
            <ac:spMk id="9" creationId="{84BE5266-ACF1-0F46-B0C1-1E3BABC4F53C}"/>
          </ac:spMkLst>
        </pc:spChg>
        <pc:picChg chg="mod">
          <ac:chgData name="Chris Lima" userId="b5ea056ce2397b48" providerId="LiveId" clId="{2A378604-65DC-42A1-9258-63D141E7CC18}" dt="2022-03-01T17:19:23.281" v="6" actId="1076"/>
          <ac:picMkLst>
            <pc:docMk/>
            <pc:sldMk cId="2790519850" sldId="283"/>
            <ac:picMk id="3" creationId="{404C23F5-C9CD-244C-A021-2310FA54B252}"/>
          </ac:picMkLst>
        </pc:picChg>
        <pc:picChg chg="mod">
          <ac:chgData name="Chris Lima" userId="b5ea056ce2397b48" providerId="LiveId" clId="{2A378604-65DC-42A1-9258-63D141E7CC18}" dt="2022-03-01T17:19:28.444" v="7" actId="1076"/>
          <ac:picMkLst>
            <pc:docMk/>
            <pc:sldMk cId="2790519850" sldId="283"/>
            <ac:picMk id="4" creationId="{C750D271-0C10-A346-A5BB-47C499B3C990}"/>
          </ac:picMkLst>
        </pc:picChg>
        <pc:picChg chg="mod">
          <ac:chgData name="Chris Lima" userId="b5ea056ce2397b48" providerId="LiveId" clId="{2A378604-65DC-42A1-9258-63D141E7CC18}" dt="2022-03-01T17:19:23.281" v="6" actId="1076"/>
          <ac:picMkLst>
            <pc:docMk/>
            <pc:sldMk cId="2790519850" sldId="283"/>
            <ac:picMk id="5" creationId="{FF3AEA07-315B-4442-94F1-EB13D870705D}"/>
          </ac:picMkLst>
        </pc:picChg>
        <pc:picChg chg="mod">
          <ac:chgData name="Chris Lima" userId="b5ea056ce2397b48" providerId="LiveId" clId="{2A378604-65DC-42A1-9258-63D141E7CC18}" dt="2022-03-01T17:19:28.444" v="7" actId="1076"/>
          <ac:picMkLst>
            <pc:docMk/>
            <pc:sldMk cId="2790519850" sldId="283"/>
            <ac:picMk id="6" creationId="{6B524FA1-8818-E54F-9C1F-6667AAA6A1CC}"/>
          </ac:picMkLst>
        </pc:picChg>
        <pc:picChg chg="mod">
          <ac:chgData name="Chris Lima" userId="b5ea056ce2397b48" providerId="LiveId" clId="{2A378604-65DC-42A1-9258-63D141E7CC18}" dt="2022-03-01T17:19:28.444" v="7" actId="1076"/>
          <ac:picMkLst>
            <pc:docMk/>
            <pc:sldMk cId="2790519850" sldId="283"/>
            <ac:picMk id="7" creationId="{682C0AFD-221B-AB47-B8E1-4DB7ABC29F01}"/>
          </ac:picMkLst>
        </pc:picChg>
      </pc:sldChg>
      <pc:sldChg chg="modSp mod">
        <pc:chgData name="Chris Lima" userId="b5ea056ce2397b48" providerId="LiveId" clId="{2A378604-65DC-42A1-9258-63D141E7CC18}" dt="2022-03-01T17:19:50.145" v="11" actId="12"/>
        <pc:sldMkLst>
          <pc:docMk/>
          <pc:sldMk cId="3279812325" sldId="286"/>
        </pc:sldMkLst>
        <pc:spChg chg="mod">
          <ac:chgData name="Chris Lima" userId="b5ea056ce2397b48" providerId="LiveId" clId="{2A378604-65DC-42A1-9258-63D141E7CC18}" dt="2022-03-01T17:19:50.145" v="11" actId="12"/>
          <ac:spMkLst>
            <pc:docMk/>
            <pc:sldMk cId="3279812325" sldId="286"/>
            <ac:spMk id="11" creationId="{14FFFA62-C49D-3E4D-BA13-F59998A075E1}"/>
          </ac:spMkLst>
        </pc:spChg>
      </pc:sldChg>
      <pc:sldChg chg="del">
        <pc:chgData name="Chris Lima" userId="b5ea056ce2397b48" providerId="LiveId" clId="{2A378604-65DC-42A1-9258-63D141E7CC18}" dt="2022-03-01T17:19:05.214" v="2" actId="47"/>
        <pc:sldMkLst>
          <pc:docMk/>
          <pc:sldMk cId="3063614989" sldId="512"/>
        </pc:sldMkLst>
      </pc:sldChg>
      <pc:sldChg chg="delSp modSp mod">
        <pc:chgData name="Chris Lima" userId="b5ea056ce2397b48" providerId="LiveId" clId="{2A378604-65DC-42A1-9258-63D141E7CC18}" dt="2022-03-01T17:19:09.457" v="4" actId="5793"/>
        <pc:sldMkLst>
          <pc:docMk/>
          <pc:sldMk cId="3325730925" sldId="515"/>
        </pc:sldMkLst>
        <pc:spChg chg="mod">
          <ac:chgData name="Chris Lima" userId="b5ea056ce2397b48" providerId="LiveId" clId="{2A378604-65DC-42A1-9258-63D141E7CC18}" dt="2022-03-01T17:19:09.457" v="4" actId="5793"/>
          <ac:spMkLst>
            <pc:docMk/>
            <pc:sldMk cId="3325730925" sldId="515"/>
            <ac:spMk id="6" creationId="{B438A15A-0916-754C-9220-36A20D82E4C6}"/>
          </ac:spMkLst>
        </pc:spChg>
        <pc:picChg chg="del">
          <ac:chgData name="Chris Lima" userId="b5ea056ce2397b48" providerId="LiveId" clId="{2A378604-65DC-42A1-9258-63D141E7CC18}" dt="2022-03-01T17:19:08.568" v="3" actId="478"/>
          <ac:picMkLst>
            <pc:docMk/>
            <pc:sldMk cId="3325730925" sldId="515"/>
            <ac:picMk id="4" creationId="{9D7BD746-8572-DA47-B44B-FF94B826CCBB}"/>
          </ac:picMkLst>
        </pc:picChg>
      </pc:sldChg>
    </pc:docChg>
  </pc:docChgLst>
  <pc:docChgLst>
    <pc:chgData name="Phyllipe Lima" userId="afbdb2a7827722fd" providerId="LiveId" clId="{F0B95372-3778-6F47-845C-EC61C9763D50}"/>
    <pc:docChg chg="custSel modSld">
      <pc:chgData name="Phyllipe Lima" userId="afbdb2a7827722fd" providerId="LiveId" clId="{F0B95372-3778-6F47-845C-EC61C9763D50}" dt="2020-04-20T04:06:49.767" v="38" actId="20577"/>
      <pc:docMkLst>
        <pc:docMk/>
      </pc:docMkLst>
      <pc:sldChg chg="modSp">
        <pc:chgData name="Phyllipe Lima" userId="afbdb2a7827722fd" providerId="LiveId" clId="{F0B95372-3778-6F47-845C-EC61C9763D50}" dt="2020-04-20T04:03:42.343" v="12" actId="27636"/>
        <pc:sldMkLst>
          <pc:docMk/>
          <pc:sldMk cId="214910676" sldId="428"/>
        </pc:sldMkLst>
        <pc:spChg chg="mod">
          <ac:chgData name="Phyllipe Lima" userId="afbdb2a7827722fd" providerId="LiveId" clId="{F0B95372-3778-6F47-845C-EC61C9763D50}" dt="2020-04-20T04:03:42.343" v="12" actId="27636"/>
          <ac:spMkLst>
            <pc:docMk/>
            <pc:sldMk cId="214910676" sldId="428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3:43.857" v="19" actId="20577"/>
        <pc:sldMkLst>
          <pc:docMk/>
          <pc:sldMk cId="129562909" sldId="485"/>
        </pc:sldMkLst>
        <pc:spChg chg="mod">
          <ac:chgData name="Phyllipe Lima" userId="afbdb2a7827722fd" providerId="LiveId" clId="{F0B95372-3778-6F47-845C-EC61C9763D50}" dt="2020-04-20T04:03:43.857" v="19" actId="20577"/>
          <ac:spMkLst>
            <pc:docMk/>
            <pc:sldMk cId="129562909" sldId="485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4:59.970" v="23" actId="1076"/>
        <pc:sldMkLst>
          <pc:docMk/>
          <pc:sldMk cId="3569439164" sldId="486"/>
        </pc:sldMkLst>
        <pc:spChg chg="mod">
          <ac:chgData name="Phyllipe Lima" userId="afbdb2a7827722fd" providerId="LiveId" clId="{F0B95372-3778-6F47-845C-EC61C9763D50}" dt="2020-04-20T04:03:41.953" v="2" actId="27636"/>
          <ac:spMkLst>
            <pc:docMk/>
            <pc:sldMk cId="3569439164" sldId="486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4:59.970" v="23" actId="1076"/>
          <ac:picMkLst>
            <pc:docMk/>
            <pc:sldMk cId="3569439164" sldId="486"/>
            <ac:picMk id="4" creationId="{16B5B9E4-709E-441F-82B4-F5F75E105BAA}"/>
          </ac:picMkLst>
        </pc:picChg>
      </pc:sldChg>
      <pc:sldChg chg="modSp">
        <pc:chgData name="Phyllipe Lima" userId="afbdb2a7827722fd" providerId="LiveId" clId="{F0B95372-3778-6F47-845C-EC61C9763D50}" dt="2020-04-20T04:05:09.204" v="24" actId="167"/>
        <pc:sldMkLst>
          <pc:docMk/>
          <pc:sldMk cId="893454286" sldId="487"/>
        </pc:sldMkLst>
        <pc:spChg chg="mod">
          <ac:chgData name="Phyllipe Lima" userId="afbdb2a7827722fd" providerId="LiveId" clId="{F0B95372-3778-6F47-845C-EC61C9763D50}" dt="2020-04-20T04:03:41.985" v="3" actId="27636"/>
          <ac:spMkLst>
            <pc:docMk/>
            <pc:sldMk cId="893454286" sldId="487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5:09.204" v="24" actId="167"/>
          <ac:picMkLst>
            <pc:docMk/>
            <pc:sldMk cId="893454286" sldId="487"/>
            <ac:picMk id="9" creationId="{3FFAB50D-ED0D-4105-A44E-BAEF12ECF3DA}"/>
          </ac:picMkLst>
        </pc:picChg>
      </pc:sldChg>
      <pc:sldChg chg="modSp">
        <pc:chgData name="Phyllipe Lima" userId="afbdb2a7827722fd" providerId="LiveId" clId="{F0B95372-3778-6F47-845C-EC61C9763D50}" dt="2020-04-20T04:05:31.640" v="27" actId="14100"/>
        <pc:sldMkLst>
          <pc:docMk/>
          <pc:sldMk cId="1529101831" sldId="488"/>
        </pc:sldMkLst>
        <pc:spChg chg="mod">
          <ac:chgData name="Phyllipe Lima" userId="afbdb2a7827722fd" providerId="LiveId" clId="{F0B95372-3778-6F47-845C-EC61C9763D50}" dt="2020-04-20T04:05:27.836" v="26" actId="1076"/>
          <ac:spMkLst>
            <pc:docMk/>
            <pc:sldMk cId="1529101831" sldId="488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5:31.640" v="27" actId="14100"/>
          <ac:picMkLst>
            <pc:docMk/>
            <pc:sldMk cId="1529101831" sldId="488"/>
            <ac:picMk id="4" creationId="{CC0CCD49-7D55-431D-8DAE-290160A6DB87}"/>
          </ac:picMkLst>
        </pc:picChg>
      </pc:sldChg>
      <pc:sldChg chg="modSp">
        <pc:chgData name="Phyllipe Lima" userId="afbdb2a7827722fd" providerId="LiveId" clId="{F0B95372-3778-6F47-845C-EC61C9763D50}" dt="2020-04-20T04:05:41.231" v="28" actId="1076"/>
        <pc:sldMkLst>
          <pc:docMk/>
          <pc:sldMk cId="4231870823" sldId="489"/>
        </pc:sldMkLst>
        <pc:spChg chg="mod">
          <ac:chgData name="Phyllipe Lima" userId="afbdb2a7827722fd" providerId="LiveId" clId="{F0B95372-3778-6F47-845C-EC61C9763D50}" dt="2020-04-20T04:03:42.040" v="5" actId="27636"/>
          <ac:spMkLst>
            <pc:docMk/>
            <pc:sldMk cId="4231870823" sldId="489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5:41.231" v="28" actId="1076"/>
          <ac:picMkLst>
            <pc:docMk/>
            <pc:sldMk cId="4231870823" sldId="489"/>
            <ac:picMk id="2050" creationId="{B2EBE8CF-4FDE-449E-A6FE-80744C4AC1F7}"/>
          </ac:picMkLst>
        </pc:picChg>
      </pc:sldChg>
      <pc:sldChg chg="modSp">
        <pc:chgData name="Phyllipe Lima" userId="afbdb2a7827722fd" providerId="LiveId" clId="{F0B95372-3778-6F47-845C-EC61C9763D50}" dt="2020-04-20T04:03:42.058" v="6" actId="27636"/>
        <pc:sldMkLst>
          <pc:docMk/>
          <pc:sldMk cId="3081964968" sldId="490"/>
        </pc:sldMkLst>
        <pc:spChg chg="mod">
          <ac:chgData name="Phyllipe Lima" userId="afbdb2a7827722fd" providerId="LiveId" clId="{F0B95372-3778-6F47-845C-EC61C9763D50}" dt="2020-04-20T04:03:42.058" v="6" actId="27636"/>
          <ac:spMkLst>
            <pc:docMk/>
            <pc:sldMk cId="3081964968" sldId="490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6:06.978" v="30" actId="20577"/>
        <pc:sldMkLst>
          <pc:docMk/>
          <pc:sldMk cId="2359821670" sldId="492"/>
        </pc:sldMkLst>
        <pc:spChg chg="mod">
          <ac:chgData name="Phyllipe Lima" userId="afbdb2a7827722fd" providerId="LiveId" clId="{F0B95372-3778-6F47-845C-EC61C9763D50}" dt="2020-04-20T04:06:06.978" v="30" actId="20577"/>
          <ac:spMkLst>
            <pc:docMk/>
            <pc:sldMk cId="2359821670" sldId="492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6:49.767" v="38" actId="20577"/>
        <pc:sldMkLst>
          <pc:docMk/>
          <pc:sldMk cId="2532053174" sldId="494"/>
        </pc:sldMkLst>
        <pc:spChg chg="mod">
          <ac:chgData name="Phyllipe Lima" userId="afbdb2a7827722fd" providerId="LiveId" clId="{F0B95372-3778-6F47-845C-EC61C9763D50}" dt="2020-04-20T04:06:49.767" v="38" actId="20577"/>
          <ac:spMkLst>
            <pc:docMk/>
            <pc:sldMk cId="2532053174" sldId="494"/>
            <ac:spMk id="28" creationId="{A2A53A7D-9813-4FDF-A241-DF2FC6DC35F2}"/>
          </ac:spMkLst>
        </pc:spChg>
      </pc:sldChg>
      <pc:sldChg chg="modSp">
        <pc:chgData name="Phyllipe Lima" userId="afbdb2a7827722fd" providerId="LiveId" clId="{F0B95372-3778-6F47-845C-EC61C9763D50}" dt="2020-04-20T04:03:42.200" v="10" actId="27636"/>
        <pc:sldMkLst>
          <pc:docMk/>
          <pc:sldMk cId="754795190" sldId="495"/>
        </pc:sldMkLst>
        <pc:spChg chg="mod">
          <ac:chgData name="Phyllipe Lima" userId="afbdb2a7827722fd" providerId="LiveId" clId="{F0B95372-3778-6F47-845C-EC61C9763D50}" dt="2020-04-20T04:03:42.200" v="10" actId="27636"/>
          <ac:spMkLst>
            <pc:docMk/>
            <pc:sldMk cId="754795190" sldId="495"/>
            <ac:spMk id="19" creationId="{9D4189DC-67E4-4725-897C-3BC1A2BDABB3}"/>
          </ac:spMkLst>
        </pc:spChg>
      </pc:sldChg>
    </pc:docChg>
  </pc:docChgLst>
  <pc:docChgLst>
    <pc:chgData name="Phyllipe Lima" userId="afbdb2a7827722fd" providerId="LiveId" clId="{0CEE658E-15F8-504D-9334-17E5D6CE111B}"/>
    <pc:docChg chg="custSel modSld">
      <pc:chgData name="Phyllipe Lima" userId="afbdb2a7827722fd" providerId="LiveId" clId="{0CEE658E-15F8-504D-9334-17E5D6CE111B}" dt="2020-04-03T04:39:25.006" v="42" actId="20577"/>
      <pc:docMkLst>
        <pc:docMk/>
      </pc:docMkLst>
      <pc:sldChg chg="modSp modAnim">
        <pc:chgData name="Phyllipe Lima" userId="afbdb2a7827722fd" providerId="LiveId" clId="{0CEE658E-15F8-504D-9334-17E5D6CE111B}" dt="2020-04-03T04:39:25.006" v="42" actId="20577"/>
        <pc:sldMkLst>
          <pc:docMk/>
          <pc:sldMk cId="1708451728" sldId="259"/>
        </pc:sldMkLst>
        <pc:spChg chg="mod">
          <ac:chgData name="Phyllipe Lima" userId="afbdb2a7827722fd" providerId="LiveId" clId="{0CEE658E-15F8-504D-9334-17E5D6CE111B}" dt="2020-04-03T04:39:25.006" v="42" actId="20577"/>
          <ac:spMkLst>
            <pc:docMk/>
            <pc:sldMk cId="1708451728" sldId="259"/>
            <ac:spMk id="3" creationId="{00000000-0000-0000-0000-000000000000}"/>
          </ac:spMkLst>
        </pc:spChg>
      </pc:sldChg>
      <pc:sldChg chg="modSp">
        <pc:chgData name="Phyllipe Lima" userId="afbdb2a7827722fd" providerId="LiveId" clId="{0CEE658E-15F8-504D-9334-17E5D6CE111B}" dt="2020-04-03T04:39:18.321" v="1" actId="27636"/>
        <pc:sldMkLst>
          <pc:docMk/>
          <pc:sldMk cId="214910676" sldId="428"/>
        </pc:sldMkLst>
        <pc:spChg chg="mod">
          <ac:chgData name="Phyllipe Lima" userId="afbdb2a7827722fd" providerId="LiveId" clId="{0CEE658E-15F8-504D-9334-17E5D6CE111B}" dt="2020-04-03T04:39:18.321" v="1" actId="27636"/>
          <ac:spMkLst>
            <pc:docMk/>
            <pc:sldMk cId="214910676" sldId="428"/>
            <ac:spMk id="3" creationId="{00000000-0000-0000-0000-000000000000}"/>
          </ac:spMkLst>
        </pc:spChg>
      </pc:sldChg>
    </pc:docChg>
  </pc:docChgLst>
  <pc:docChgLst>
    <pc:chgData name="Phyllipe Lima" userId="afbdb2a7827722fd" providerId="LiveId" clId="{5F7D61B6-ABC5-49CA-B443-9E00A8D79EF6}"/>
    <pc:docChg chg="undo custSel addSld delSld modSld sldOrd">
      <pc:chgData name="Phyllipe Lima" userId="afbdb2a7827722fd" providerId="LiveId" clId="{5F7D61B6-ABC5-49CA-B443-9E00A8D79EF6}" dt="2020-04-03T04:24:09.123" v="7214" actId="20577"/>
      <pc:docMkLst>
        <pc:docMk/>
      </pc:docMkLst>
      <pc:sldChg chg="modSp mod">
        <pc:chgData name="Phyllipe Lima" userId="afbdb2a7827722fd" providerId="LiveId" clId="{5F7D61B6-ABC5-49CA-B443-9E00A8D79EF6}" dt="2020-03-20T21:49:48.540" v="20" actId="20577"/>
        <pc:sldMkLst>
          <pc:docMk/>
          <pc:sldMk cId="1975627203" sldId="257"/>
        </pc:sldMkLst>
        <pc:spChg chg="mod">
          <ac:chgData name="Phyllipe Lima" userId="afbdb2a7827722fd" providerId="LiveId" clId="{5F7D61B6-ABC5-49CA-B443-9E00A8D79EF6}" dt="2020-03-20T21:49:48.540" v="20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Anim">
        <pc:chgData name="Phyllipe Lima" userId="afbdb2a7827722fd" providerId="LiveId" clId="{5F7D61B6-ABC5-49CA-B443-9E00A8D79EF6}" dt="2020-04-03T02:48:42.441" v="153" actId="313"/>
        <pc:sldMkLst>
          <pc:docMk/>
          <pc:sldMk cId="1708451728" sldId="259"/>
        </pc:sldMkLst>
        <pc:spChg chg="mod">
          <ac:chgData name="Phyllipe Lima" userId="afbdb2a7827722fd" providerId="LiveId" clId="{5F7D61B6-ABC5-49CA-B443-9E00A8D79EF6}" dt="2020-04-03T02:48:42.441" v="153" actId="313"/>
          <ac:spMkLst>
            <pc:docMk/>
            <pc:sldMk cId="1708451728" sldId="259"/>
            <ac:spMk id="3" creationId="{00000000-0000-0000-0000-000000000000}"/>
          </ac:spMkLst>
        </pc:spChg>
      </pc:sldChg>
      <pc:sldChg chg="modSp mod">
        <pc:chgData name="Phyllipe Lima" userId="afbdb2a7827722fd" providerId="LiveId" clId="{5F7D61B6-ABC5-49CA-B443-9E00A8D79EF6}" dt="2020-03-20T21:50:14.236" v="64" actId="20577"/>
        <pc:sldMkLst>
          <pc:docMk/>
          <pc:sldMk cId="1792216109" sldId="304"/>
        </pc:sldMkLst>
        <pc:spChg chg="mod">
          <ac:chgData name="Phyllipe Lima" userId="afbdb2a7827722fd" providerId="LiveId" clId="{5F7D61B6-ABC5-49CA-B443-9E00A8D79EF6}" dt="2020-03-20T21:50:14.236" v="64" actId="20577"/>
          <ac:spMkLst>
            <pc:docMk/>
            <pc:sldMk cId="1792216109" sldId="304"/>
            <ac:spMk id="9" creationId="{DED9E584-412A-4191-ABB5-66147879ADD7}"/>
          </ac:spMkLst>
        </pc:spChg>
      </pc:sldChg>
      <pc:sldChg chg="addSp delSp modSp del mod">
        <pc:chgData name="Phyllipe Lima" userId="afbdb2a7827722fd" providerId="LiveId" clId="{5F7D61B6-ABC5-49CA-B443-9E00A8D79EF6}" dt="2020-04-03T02:54:42.462" v="225" actId="47"/>
        <pc:sldMkLst>
          <pc:docMk/>
          <pc:sldMk cId="3915167730" sldId="397"/>
        </pc:sldMkLst>
        <pc:spChg chg="mod">
          <ac:chgData name="Phyllipe Lima" userId="afbdb2a7827722fd" providerId="LiveId" clId="{5F7D61B6-ABC5-49CA-B443-9E00A8D79EF6}" dt="2020-04-03T02:54:19.160" v="224" actId="20577"/>
          <ac:spMkLst>
            <pc:docMk/>
            <pc:sldMk cId="3915167730" sldId="397"/>
            <ac:spMk id="2" creationId="{00000000-0000-0000-0000-000000000000}"/>
          </ac:spMkLst>
        </pc:spChg>
        <pc:picChg chg="add">
          <ac:chgData name="Phyllipe Lima" userId="afbdb2a7827722fd" providerId="LiveId" clId="{5F7D61B6-ABC5-49CA-B443-9E00A8D79EF6}" dt="2020-04-03T02:54:14.211" v="214"/>
          <ac:picMkLst>
            <pc:docMk/>
            <pc:sldMk cId="3915167730" sldId="397"/>
            <ac:picMk id="11" creationId="{DB224E57-D2ED-42CA-A76C-0C29B36C3A37}"/>
          </ac:picMkLst>
        </pc:picChg>
        <pc:picChg chg="del">
          <ac:chgData name="Phyllipe Lima" userId="afbdb2a7827722fd" providerId="LiveId" clId="{5F7D61B6-ABC5-49CA-B443-9E00A8D79EF6}" dt="2020-04-03T02:54:13.948" v="213" actId="478"/>
          <ac:picMkLst>
            <pc:docMk/>
            <pc:sldMk cId="3915167730" sldId="397"/>
            <ac:picMk id="1026" creationId="{0389E35C-1EB5-49FC-A3DC-7B60651A7947}"/>
          </ac:picMkLst>
        </pc:picChg>
      </pc:sldChg>
      <pc:sldChg chg="del">
        <pc:chgData name="Phyllipe Lima" userId="afbdb2a7827722fd" providerId="LiveId" clId="{5F7D61B6-ABC5-49CA-B443-9E00A8D79EF6}" dt="2020-04-03T03:35:01.543" v="4008" actId="47"/>
        <pc:sldMkLst>
          <pc:docMk/>
          <pc:sldMk cId="1083714054" sldId="398"/>
        </pc:sldMkLst>
      </pc:sldChg>
      <pc:sldChg chg="del">
        <pc:chgData name="Phyllipe Lima" userId="afbdb2a7827722fd" providerId="LiveId" clId="{5F7D61B6-ABC5-49CA-B443-9E00A8D79EF6}" dt="2020-04-03T03:35:02.562" v="4009" actId="47"/>
        <pc:sldMkLst>
          <pc:docMk/>
          <pc:sldMk cId="1018998595" sldId="399"/>
        </pc:sldMkLst>
      </pc:sldChg>
      <pc:sldChg chg="del">
        <pc:chgData name="Phyllipe Lima" userId="afbdb2a7827722fd" providerId="LiveId" clId="{5F7D61B6-ABC5-49CA-B443-9E00A8D79EF6}" dt="2020-04-03T03:35:03.043" v="4010" actId="47"/>
        <pc:sldMkLst>
          <pc:docMk/>
          <pc:sldMk cId="20091756" sldId="400"/>
        </pc:sldMkLst>
      </pc:sldChg>
      <pc:sldChg chg="del">
        <pc:chgData name="Phyllipe Lima" userId="afbdb2a7827722fd" providerId="LiveId" clId="{5F7D61B6-ABC5-49CA-B443-9E00A8D79EF6}" dt="2020-04-03T03:35:03.284" v="4011" actId="47"/>
        <pc:sldMkLst>
          <pc:docMk/>
          <pc:sldMk cId="1600213716" sldId="401"/>
        </pc:sldMkLst>
      </pc:sldChg>
      <pc:sldChg chg="del">
        <pc:chgData name="Phyllipe Lima" userId="afbdb2a7827722fd" providerId="LiveId" clId="{5F7D61B6-ABC5-49CA-B443-9E00A8D79EF6}" dt="2020-04-03T03:35:03.500" v="4012" actId="47"/>
        <pc:sldMkLst>
          <pc:docMk/>
          <pc:sldMk cId="1471161029" sldId="402"/>
        </pc:sldMkLst>
      </pc:sldChg>
      <pc:sldChg chg="del">
        <pc:chgData name="Phyllipe Lima" userId="afbdb2a7827722fd" providerId="LiveId" clId="{5F7D61B6-ABC5-49CA-B443-9E00A8D79EF6}" dt="2020-04-03T03:35:03.671" v="4013" actId="47"/>
        <pc:sldMkLst>
          <pc:docMk/>
          <pc:sldMk cId="3370637140" sldId="403"/>
        </pc:sldMkLst>
      </pc:sldChg>
      <pc:sldChg chg="del">
        <pc:chgData name="Phyllipe Lima" userId="afbdb2a7827722fd" providerId="LiveId" clId="{5F7D61B6-ABC5-49CA-B443-9E00A8D79EF6}" dt="2020-04-03T03:35:04.349" v="4014" actId="47"/>
        <pc:sldMkLst>
          <pc:docMk/>
          <pc:sldMk cId="1827869662" sldId="405"/>
        </pc:sldMkLst>
      </pc:sldChg>
      <pc:sldChg chg="del">
        <pc:chgData name="Phyllipe Lima" userId="afbdb2a7827722fd" providerId="LiveId" clId="{5F7D61B6-ABC5-49CA-B443-9E00A8D79EF6}" dt="2020-04-03T03:35:04.542" v="4015" actId="47"/>
        <pc:sldMkLst>
          <pc:docMk/>
          <pc:sldMk cId="4213507079" sldId="406"/>
        </pc:sldMkLst>
      </pc:sldChg>
      <pc:sldChg chg="del">
        <pc:chgData name="Phyllipe Lima" userId="afbdb2a7827722fd" providerId="LiveId" clId="{5F7D61B6-ABC5-49CA-B443-9E00A8D79EF6}" dt="2020-04-03T03:35:06.041" v="4016" actId="47"/>
        <pc:sldMkLst>
          <pc:docMk/>
          <pc:sldMk cId="1587920514" sldId="407"/>
        </pc:sldMkLst>
      </pc:sldChg>
      <pc:sldChg chg="del">
        <pc:chgData name="Phyllipe Lima" userId="afbdb2a7827722fd" providerId="LiveId" clId="{5F7D61B6-ABC5-49CA-B443-9E00A8D79EF6}" dt="2020-04-03T03:35:06.921" v="4017" actId="47"/>
        <pc:sldMkLst>
          <pc:docMk/>
          <pc:sldMk cId="2932584886" sldId="408"/>
        </pc:sldMkLst>
      </pc:sldChg>
      <pc:sldChg chg="del">
        <pc:chgData name="Phyllipe Lima" userId="afbdb2a7827722fd" providerId="LiveId" clId="{5F7D61B6-ABC5-49CA-B443-9E00A8D79EF6}" dt="2020-04-03T03:35:07.183" v="4018" actId="47"/>
        <pc:sldMkLst>
          <pc:docMk/>
          <pc:sldMk cId="3269255110" sldId="409"/>
        </pc:sldMkLst>
      </pc:sldChg>
      <pc:sldChg chg="del">
        <pc:chgData name="Phyllipe Lima" userId="afbdb2a7827722fd" providerId="LiveId" clId="{5F7D61B6-ABC5-49CA-B443-9E00A8D79EF6}" dt="2020-04-03T03:35:08.030" v="4019" actId="47"/>
        <pc:sldMkLst>
          <pc:docMk/>
          <pc:sldMk cId="143969359" sldId="410"/>
        </pc:sldMkLst>
      </pc:sldChg>
      <pc:sldChg chg="del">
        <pc:chgData name="Phyllipe Lima" userId="afbdb2a7827722fd" providerId="LiveId" clId="{5F7D61B6-ABC5-49CA-B443-9E00A8D79EF6}" dt="2020-04-03T03:35:08.336" v="4020" actId="47"/>
        <pc:sldMkLst>
          <pc:docMk/>
          <pc:sldMk cId="3070062995" sldId="411"/>
        </pc:sldMkLst>
      </pc:sldChg>
      <pc:sldChg chg="del">
        <pc:chgData name="Phyllipe Lima" userId="afbdb2a7827722fd" providerId="LiveId" clId="{5F7D61B6-ABC5-49CA-B443-9E00A8D79EF6}" dt="2020-04-03T03:35:09.226" v="4021" actId="47"/>
        <pc:sldMkLst>
          <pc:docMk/>
          <pc:sldMk cId="4257621234" sldId="412"/>
        </pc:sldMkLst>
      </pc:sldChg>
      <pc:sldChg chg="del">
        <pc:chgData name="Phyllipe Lima" userId="afbdb2a7827722fd" providerId="LiveId" clId="{5F7D61B6-ABC5-49CA-B443-9E00A8D79EF6}" dt="2020-04-03T03:35:09.441" v="4022" actId="47"/>
        <pc:sldMkLst>
          <pc:docMk/>
          <pc:sldMk cId="3830923415" sldId="413"/>
        </pc:sldMkLst>
      </pc:sldChg>
      <pc:sldChg chg="del">
        <pc:chgData name="Phyllipe Lima" userId="afbdb2a7827722fd" providerId="LiveId" clId="{5F7D61B6-ABC5-49CA-B443-9E00A8D79EF6}" dt="2020-04-03T03:35:10.171" v="4023" actId="47"/>
        <pc:sldMkLst>
          <pc:docMk/>
          <pc:sldMk cId="1569867541" sldId="414"/>
        </pc:sldMkLst>
      </pc:sldChg>
      <pc:sldChg chg="del">
        <pc:chgData name="Phyllipe Lima" userId="afbdb2a7827722fd" providerId="LiveId" clId="{5F7D61B6-ABC5-49CA-B443-9E00A8D79EF6}" dt="2020-04-03T03:35:11.021" v="4024" actId="47"/>
        <pc:sldMkLst>
          <pc:docMk/>
          <pc:sldMk cId="2536363776" sldId="415"/>
        </pc:sldMkLst>
      </pc:sldChg>
      <pc:sldChg chg="del">
        <pc:chgData name="Phyllipe Lima" userId="afbdb2a7827722fd" providerId="LiveId" clId="{5F7D61B6-ABC5-49CA-B443-9E00A8D79EF6}" dt="2020-03-20T21:49:56.630" v="22" actId="47"/>
        <pc:sldMkLst>
          <pc:docMk/>
          <pc:sldMk cId="3168639760" sldId="416"/>
        </pc:sldMkLst>
      </pc:sldChg>
      <pc:sldChg chg="add">
        <pc:chgData name="Phyllipe Lima" userId="afbdb2a7827722fd" providerId="LiveId" clId="{5F7D61B6-ABC5-49CA-B443-9E00A8D79EF6}" dt="2020-03-20T21:49:54.972" v="21"/>
        <pc:sldMkLst>
          <pc:docMk/>
          <pc:sldMk cId="477042194" sldId="417"/>
        </pc:sldMkLst>
      </pc:sldChg>
      <pc:sldChg chg="modSp add mod">
        <pc:chgData name="Phyllipe Lima" userId="afbdb2a7827722fd" providerId="LiveId" clId="{5F7D61B6-ABC5-49CA-B443-9E00A8D79EF6}" dt="2020-04-03T02:50:12.021" v="211" actId="6549"/>
        <pc:sldMkLst>
          <pc:docMk/>
          <pc:sldMk cId="3446036793" sldId="419"/>
        </pc:sldMkLst>
        <pc:spChg chg="mod">
          <ac:chgData name="Phyllipe Lima" userId="afbdb2a7827722fd" providerId="LiveId" clId="{5F7D61B6-ABC5-49CA-B443-9E00A8D79EF6}" dt="2020-04-03T02:50:12.021" v="211" actId="6549"/>
          <ac:spMkLst>
            <pc:docMk/>
            <pc:sldMk cId="3446036793" sldId="419"/>
            <ac:spMk id="2" creationId="{00000000-0000-0000-0000-000000000000}"/>
          </ac:spMkLst>
        </pc:spChg>
      </pc:sldChg>
      <pc:sldChg chg="addSp delSp modSp add mod modAnim">
        <pc:chgData name="Phyllipe Lima" userId="afbdb2a7827722fd" providerId="LiveId" clId="{5F7D61B6-ABC5-49CA-B443-9E00A8D79EF6}" dt="2020-04-03T02:50:02.096" v="210" actId="20577"/>
        <pc:sldMkLst>
          <pc:docMk/>
          <pc:sldMk cId="387221321" sldId="420"/>
        </pc:sldMkLst>
        <pc:spChg chg="del">
          <ac:chgData name="Phyllipe Lima" userId="afbdb2a7827722fd" providerId="LiveId" clId="{5F7D61B6-ABC5-49CA-B443-9E00A8D79EF6}" dt="2020-04-03T02:49:43.186" v="162" actId="478"/>
          <ac:spMkLst>
            <pc:docMk/>
            <pc:sldMk cId="387221321" sldId="420"/>
            <ac:spMk id="2" creationId="{00000000-0000-0000-0000-000000000000}"/>
          </ac:spMkLst>
        </pc:spChg>
        <pc:spChg chg="mod">
          <ac:chgData name="Phyllipe Lima" userId="afbdb2a7827722fd" providerId="LiveId" clId="{5F7D61B6-ABC5-49CA-B443-9E00A8D79EF6}" dt="2020-04-03T02:50:02.096" v="210" actId="20577"/>
          <ac:spMkLst>
            <pc:docMk/>
            <pc:sldMk cId="387221321" sldId="420"/>
            <ac:spMk id="3" creationId="{00000000-0000-0000-0000-000000000000}"/>
          </ac:spMkLst>
        </pc:spChg>
        <pc:spChg chg="add del mod">
          <ac:chgData name="Phyllipe Lima" userId="afbdb2a7827722fd" providerId="LiveId" clId="{5F7D61B6-ABC5-49CA-B443-9E00A8D79EF6}" dt="2020-04-03T02:49:44.524" v="163" actId="478"/>
          <ac:spMkLst>
            <pc:docMk/>
            <pc:sldMk cId="387221321" sldId="420"/>
            <ac:spMk id="10" creationId="{197302D3-3767-4CEA-B0AF-AE08144F4D7B}"/>
          </ac:spMkLst>
        </pc:spChg>
        <pc:picChg chg="del">
          <ac:chgData name="Phyllipe Lima" userId="afbdb2a7827722fd" providerId="LiveId" clId="{5F7D61B6-ABC5-49CA-B443-9E00A8D79EF6}" dt="2020-04-03T02:49:47.229" v="165" actId="478"/>
          <ac:picMkLst>
            <pc:docMk/>
            <pc:sldMk cId="387221321" sldId="420"/>
            <ac:picMk id="7" creationId="{9CB328E3-8806-47F5-A0EB-1D7FDF40F5A3}"/>
          </ac:picMkLst>
        </pc:picChg>
        <pc:picChg chg="del">
          <ac:chgData name="Phyllipe Lima" userId="afbdb2a7827722fd" providerId="LiveId" clId="{5F7D61B6-ABC5-49CA-B443-9E00A8D79EF6}" dt="2020-04-03T02:49:45.751" v="164" actId="478"/>
          <ac:picMkLst>
            <pc:docMk/>
            <pc:sldMk cId="387221321" sldId="420"/>
            <ac:picMk id="9" creationId="{11FF9048-0EB6-43F6-93DD-A0AB0AF45CF0}"/>
          </ac:picMkLst>
        </pc:picChg>
        <pc:picChg chg="add mod">
          <ac:chgData name="Phyllipe Lima" userId="afbdb2a7827722fd" providerId="LiveId" clId="{5F7D61B6-ABC5-49CA-B443-9E00A8D79EF6}" dt="2020-04-03T02:49:52.542" v="168" actId="1076"/>
          <ac:picMkLst>
            <pc:docMk/>
            <pc:sldMk cId="387221321" sldId="420"/>
            <ac:picMk id="11" creationId="{84D0883C-5192-43BE-A23A-9457009C98DC}"/>
          </ac:picMkLst>
        </pc:picChg>
      </pc:sldChg>
      <pc:sldChg chg="addSp delSp modSp add mod modAnim">
        <pc:chgData name="Phyllipe Lima" userId="afbdb2a7827722fd" providerId="LiveId" clId="{5F7D61B6-ABC5-49CA-B443-9E00A8D79EF6}" dt="2020-04-03T03:06:37.316" v="710" actId="20577"/>
        <pc:sldMkLst>
          <pc:docMk/>
          <pc:sldMk cId="2500104174" sldId="427"/>
        </pc:sldMkLst>
        <pc:spChg chg="add mod">
          <ac:chgData name="Phyllipe Lima" userId="afbdb2a7827722fd" providerId="LiveId" clId="{5F7D61B6-ABC5-49CA-B443-9E00A8D79EF6}" dt="2020-04-03T03:06:37.316" v="710" actId="20577"/>
          <ac:spMkLst>
            <pc:docMk/>
            <pc:sldMk cId="2500104174" sldId="427"/>
            <ac:spMk id="10" creationId="{0025EA58-FC97-4A70-A2EA-CC698A9A02BB}"/>
          </ac:spMkLst>
        </pc:spChg>
        <pc:picChg chg="add mod">
          <ac:chgData name="Phyllipe Lima" userId="afbdb2a7827722fd" providerId="LiveId" clId="{5F7D61B6-ABC5-49CA-B443-9E00A8D79EF6}" dt="2020-04-03T03:05:41.311" v="527" actId="1076"/>
          <ac:picMkLst>
            <pc:docMk/>
            <pc:sldMk cId="2500104174" sldId="427"/>
            <ac:picMk id="2" creationId="{7D032449-3DC9-4702-8DA1-5DAE71231A7E}"/>
          </ac:picMkLst>
        </pc:picChg>
        <pc:picChg chg="del">
          <ac:chgData name="Phyllipe Lima" userId="afbdb2a7827722fd" providerId="LiveId" clId="{5F7D61B6-ABC5-49CA-B443-9E00A8D79EF6}" dt="2020-04-03T03:05:20.255" v="525" actId="478"/>
          <ac:picMkLst>
            <pc:docMk/>
            <pc:sldMk cId="2500104174" sldId="427"/>
            <ac:picMk id="13" creationId="{B4C3531F-75A8-48FA-86CD-02B6CE590943}"/>
          </ac:picMkLst>
        </pc:picChg>
      </pc:sldChg>
      <pc:sldChg chg="modSp add mod modAnim">
        <pc:chgData name="Phyllipe Lima" userId="afbdb2a7827722fd" providerId="LiveId" clId="{5F7D61B6-ABC5-49CA-B443-9E00A8D79EF6}" dt="2020-04-03T03:05:12.304" v="524" actId="20577"/>
        <pc:sldMkLst>
          <pc:docMk/>
          <pc:sldMk cId="214910676" sldId="428"/>
        </pc:sldMkLst>
        <pc:spChg chg="mod">
          <ac:chgData name="Phyllipe Lima" userId="afbdb2a7827722fd" providerId="LiveId" clId="{5F7D61B6-ABC5-49CA-B443-9E00A8D79EF6}" dt="2020-04-03T02:54:54.952" v="246" actId="20577"/>
          <ac:spMkLst>
            <pc:docMk/>
            <pc:sldMk cId="214910676" sldId="428"/>
            <ac:spMk id="2" creationId="{00000000-0000-0000-0000-000000000000}"/>
          </ac:spMkLst>
        </pc:spChg>
        <pc:spChg chg="mod">
          <ac:chgData name="Phyllipe Lima" userId="afbdb2a7827722fd" providerId="LiveId" clId="{5F7D61B6-ABC5-49CA-B443-9E00A8D79EF6}" dt="2020-04-03T02:55:34.709" v="387" actId="20577"/>
          <ac:spMkLst>
            <pc:docMk/>
            <pc:sldMk cId="214910676" sldId="428"/>
            <ac:spMk id="3" creationId="{00000000-0000-0000-0000-000000000000}"/>
          </ac:spMkLst>
        </pc:spChg>
        <pc:spChg chg="mod">
          <ac:chgData name="Phyllipe Lima" userId="afbdb2a7827722fd" providerId="LiveId" clId="{5F7D61B6-ABC5-49CA-B443-9E00A8D79EF6}" dt="2020-04-03T03:05:12.304" v="524" actId="20577"/>
          <ac:spMkLst>
            <pc:docMk/>
            <pc:sldMk cId="214910676" sldId="428"/>
            <ac:spMk id="12" creationId="{1CD7D7AB-5092-4733-9C35-B0FF554AF2BB}"/>
          </ac:spMkLst>
        </pc:spChg>
      </pc:sldChg>
      <pc:sldChg chg="add">
        <pc:chgData name="Phyllipe Lima" userId="afbdb2a7827722fd" providerId="LiveId" clId="{5F7D61B6-ABC5-49CA-B443-9E00A8D79EF6}" dt="2020-04-03T03:06:41.231" v="711"/>
        <pc:sldMkLst>
          <pc:docMk/>
          <pc:sldMk cId="2892376544" sldId="429"/>
        </pc:sldMkLst>
      </pc:sldChg>
      <pc:sldChg chg="addSp delSp modSp add mod modAnim">
        <pc:chgData name="Phyllipe Lima" userId="afbdb2a7827722fd" providerId="LiveId" clId="{5F7D61B6-ABC5-49CA-B443-9E00A8D79EF6}" dt="2020-04-03T03:09:09.216" v="938" actId="20577"/>
        <pc:sldMkLst>
          <pc:docMk/>
          <pc:sldMk cId="3283988494" sldId="430"/>
        </pc:sldMkLst>
        <pc:spChg chg="mod">
          <ac:chgData name="Phyllipe Lima" userId="afbdb2a7827722fd" providerId="LiveId" clId="{5F7D61B6-ABC5-49CA-B443-9E00A8D79EF6}" dt="2020-04-03T03:09:09.216" v="938" actId="20577"/>
          <ac:spMkLst>
            <pc:docMk/>
            <pc:sldMk cId="3283988494" sldId="430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08:04.367" v="713" actId="478"/>
          <ac:picMkLst>
            <pc:docMk/>
            <pc:sldMk cId="3283988494" sldId="430"/>
            <ac:picMk id="2" creationId="{7D032449-3DC9-4702-8DA1-5DAE71231A7E}"/>
          </ac:picMkLst>
        </pc:picChg>
        <pc:picChg chg="add mod">
          <ac:chgData name="Phyllipe Lima" userId="afbdb2a7827722fd" providerId="LiveId" clId="{5F7D61B6-ABC5-49CA-B443-9E00A8D79EF6}" dt="2020-04-03T03:08:06.861" v="715" actId="1076"/>
          <ac:picMkLst>
            <pc:docMk/>
            <pc:sldMk cId="3283988494" sldId="430"/>
            <ac:picMk id="4" creationId="{286775F1-5E21-405D-B238-9E7DBE30AF06}"/>
          </ac:picMkLst>
        </pc:picChg>
      </pc:sldChg>
      <pc:sldChg chg="delSp modSp add mod modAnim">
        <pc:chgData name="Phyllipe Lima" userId="afbdb2a7827722fd" providerId="LiveId" clId="{5F7D61B6-ABC5-49CA-B443-9E00A8D79EF6}" dt="2020-04-03T03:11:45.472" v="1406" actId="20577"/>
        <pc:sldMkLst>
          <pc:docMk/>
          <pc:sldMk cId="3615832884" sldId="431"/>
        </pc:sldMkLst>
        <pc:spChg chg="mod">
          <ac:chgData name="Phyllipe Lima" userId="afbdb2a7827722fd" providerId="LiveId" clId="{5F7D61B6-ABC5-49CA-B443-9E00A8D79EF6}" dt="2020-04-03T03:11:45.472" v="1406" actId="20577"/>
          <ac:spMkLst>
            <pc:docMk/>
            <pc:sldMk cId="3615832884" sldId="431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09:19.099" v="940" actId="478"/>
          <ac:picMkLst>
            <pc:docMk/>
            <pc:sldMk cId="3615832884" sldId="431"/>
            <ac:picMk id="4" creationId="{286775F1-5E21-405D-B238-9E7DBE30AF06}"/>
          </ac:picMkLst>
        </pc:picChg>
      </pc:sldChg>
      <pc:sldChg chg="addSp modSp add mod modAnim">
        <pc:chgData name="Phyllipe Lima" userId="afbdb2a7827722fd" providerId="LiveId" clId="{5F7D61B6-ABC5-49CA-B443-9E00A8D79EF6}" dt="2020-04-03T03:15:06.524" v="1862" actId="166"/>
        <pc:sldMkLst>
          <pc:docMk/>
          <pc:sldMk cId="1738586362" sldId="432"/>
        </pc:sldMkLst>
        <pc:spChg chg="mod">
          <ac:chgData name="Phyllipe Lima" userId="afbdb2a7827722fd" providerId="LiveId" clId="{5F7D61B6-ABC5-49CA-B443-9E00A8D79EF6}" dt="2020-04-03T03:13:33.505" v="1843" actId="20577"/>
          <ac:spMkLst>
            <pc:docMk/>
            <pc:sldMk cId="1738586362" sldId="432"/>
            <ac:spMk id="10" creationId="{0025EA58-FC97-4A70-A2EA-CC698A9A02BB}"/>
          </ac:spMkLst>
        </pc:spChg>
        <pc:picChg chg="add mod ord">
          <ac:chgData name="Phyllipe Lima" userId="afbdb2a7827722fd" providerId="LiveId" clId="{5F7D61B6-ABC5-49CA-B443-9E00A8D79EF6}" dt="2020-04-03T03:14:54.467" v="1860" actId="166"/>
          <ac:picMkLst>
            <pc:docMk/>
            <pc:sldMk cId="1738586362" sldId="432"/>
            <ac:picMk id="2" creationId="{ADFFF9D9-3B15-46A1-AF4F-8ECA078135EF}"/>
          </ac:picMkLst>
        </pc:picChg>
        <pc:picChg chg="add mod ord">
          <ac:chgData name="Phyllipe Lima" userId="afbdb2a7827722fd" providerId="LiveId" clId="{5F7D61B6-ABC5-49CA-B443-9E00A8D79EF6}" dt="2020-04-03T03:15:06.524" v="1862" actId="166"/>
          <ac:picMkLst>
            <pc:docMk/>
            <pc:sldMk cId="1738586362" sldId="432"/>
            <ac:picMk id="4" creationId="{E8524BB4-3250-4FBF-ABF7-D074318C5F45}"/>
          </ac:picMkLst>
        </pc:picChg>
      </pc:sldChg>
      <pc:sldChg chg="delSp modSp add mod modAnim">
        <pc:chgData name="Phyllipe Lima" userId="afbdb2a7827722fd" providerId="LiveId" clId="{5F7D61B6-ABC5-49CA-B443-9E00A8D79EF6}" dt="2020-04-03T03:19:53.995" v="2301" actId="20577"/>
        <pc:sldMkLst>
          <pc:docMk/>
          <pc:sldMk cId="1198173048" sldId="433"/>
        </pc:sldMkLst>
        <pc:spChg chg="mod">
          <ac:chgData name="Phyllipe Lima" userId="afbdb2a7827722fd" providerId="LiveId" clId="{5F7D61B6-ABC5-49CA-B443-9E00A8D79EF6}" dt="2020-04-03T03:19:53.995" v="2301" actId="20577"/>
          <ac:spMkLst>
            <pc:docMk/>
            <pc:sldMk cId="1198173048" sldId="433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18:42.075" v="2062" actId="478"/>
          <ac:picMkLst>
            <pc:docMk/>
            <pc:sldMk cId="1198173048" sldId="433"/>
            <ac:picMk id="2" creationId="{ADFFF9D9-3B15-46A1-AF4F-8ECA078135EF}"/>
          </ac:picMkLst>
        </pc:picChg>
        <pc:picChg chg="del">
          <ac:chgData name="Phyllipe Lima" userId="afbdb2a7827722fd" providerId="LiveId" clId="{5F7D61B6-ABC5-49CA-B443-9E00A8D79EF6}" dt="2020-04-03T03:18:42.616" v="2063" actId="478"/>
          <ac:picMkLst>
            <pc:docMk/>
            <pc:sldMk cId="1198173048" sldId="433"/>
            <ac:picMk id="4" creationId="{E8524BB4-3250-4FBF-ABF7-D074318C5F45}"/>
          </ac:picMkLst>
        </pc:picChg>
      </pc:sldChg>
      <pc:sldChg chg="addSp delSp modSp add mod modAnim">
        <pc:chgData name="Phyllipe Lima" userId="afbdb2a7827722fd" providerId="LiveId" clId="{5F7D61B6-ABC5-49CA-B443-9E00A8D79EF6}" dt="2020-04-03T03:21:54.888" v="2615" actId="20577"/>
        <pc:sldMkLst>
          <pc:docMk/>
          <pc:sldMk cId="2049543009" sldId="434"/>
        </pc:sldMkLst>
        <pc:spChg chg="del">
          <ac:chgData name="Phyllipe Lima" userId="afbdb2a7827722fd" providerId="LiveId" clId="{5F7D61B6-ABC5-49CA-B443-9E00A8D79EF6}" dt="2020-04-03T03:21:07.490" v="2519" actId="478"/>
          <ac:spMkLst>
            <pc:docMk/>
            <pc:sldMk cId="2049543009" sldId="434"/>
            <ac:spMk id="3" creationId="{00000000-0000-0000-0000-000000000000}"/>
          </ac:spMkLst>
        </pc:spChg>
        <pc:spChg chg="add del mod">
          <ac:chgData name="Phyllipe Lima" userId="afbdb2a7827722fd" providerId="LiveId" clId="{5F7D61B6-ABC5-49CA-B443-9E00A8D79EF6}" dt="2020-04-03T03:21:08.911" v="2520" actId="478"/>
          <ac:spMkLst>
            <pc:docMk/>
            <pc:sldMk cId="2049543009" sldId="434"/>
            <ac:spMk id="7" creationId="{63FC2D8B-BF5F-4227-91FF-A15750FDB7DC}"/>
          </ac:spMkLst>
        </pc:spChg>
        <pc:spChg chg="mod">
          <ac:chgData name="Phyllipe Lima" userId="afbdb2a7827722fd" providerId="LiveId" clId="{5F7D61B6-ABC5-49CA-B443-9E00A8D79EF6}" dt="2020-04-03T03:21:54.888" v="2615" actId="20577"/>
          <ac:spMkLst>
            <pc:docMk/>
            <pc:sldMk cId="2049543009" sldId="434"/>
            <ac:spMk id="10" creationId="{0025EA58-FC97-4A70-A2EA-CC698A9A02BB}"/>
          </ac:spMkLst>
        </pc:spChg>
        <pc:picChg chg="add mod ord">
          <ac:chgData name="Phyllipe Lima" userId="afbdb2a7827722fd" providerId="LiveId" clId="{5F7D61B6-ABC5-49CA-B443-9E00A8D79EF6}" dt="2020-04-03T03:21:04.580" v="2518" actId="1076"/>
          <ac:picMkLst>
            <pc:docMk/>
            <pc:sldMk cId="2049543009" sldId="434"/>
            <ac:picMk id="2" creationId="{A2E8BF03-4B39-481D-BB7E-A5B231B5E33A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7:49.712" v="6850" actId="6549"/>
        <pc:sldMkLst>
          <pc:docMk/>
          <pc:sldMk cId="1562094182" sldId="435"/>
        </pc:sldMkLst>
        <pc:spChg chg="add mod">
          <ac:chgData name="Phyllipe Lima" userId="afbdb2a7827722fd" providerId="LiveId" clId="{5F7D61B6-ABC5-49CA-B443-9E00A8D79EF6}" dt="2020-04-03T04:17:49.712" v="6850" actId="6549"/>
          <ac:spMkLst>
            <pc:docMk/>
            <pc:sldMk cId="1562094182" sldId="435"/>
            <ac:spMk id="9" creationId="{48FEB536-B9B5-4271-A072-D8EBD96F850E}"/>
          </ac:spMkLst>
        </pc:spChg>
        <pc:spChg chg="mod">
          <ac:chgData name="Phyllipe Lima" userId="afbdb2a7827722fd" providerId="LiveId" clId="{5F7D61B6-ABC5-49CA-B443-9E00A8D79EF6}" dt="2020-04-03T03:31:49.102" v="3443" actId="20577"/>
          <ac:spMkLst>
            <pc:docMk/>
            <pc:sldMk cId="1562094182" sldId="435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22:32.751" v="2617" actId="478"/>
          <ac:picMkLst>
            <pc:docMk/>
            <pc:sldMk cId="1562094182" sldId="435"/>
            <ac:picMk id="2" creationId="{A2E8BF03-4B39-481D-BB7E-A5B231B5E33A}"/>
          </ac:picMkLst>
        </pc:picChg>
      </pc:sldChg>
      <pc:sldChg chg="add del">
        <pc:chgData name="Phyllipe Lima" userId="afbdb2a7827722fd" providerId="LiveId" clId="{5F7D61B6-ABC5-49CA-B443-9E00A8D79EF6}" dt="2020-04-03T03:23:41.994" v="2942" actId="47"/>
        <pc:sldMkLst>
          <pc:docMk/>
          <pc:sldMk cId="1564203112" sldId="436"/>
        </pc:sldMkLst>
      </pc:sldChg>
      <pc:sldChg chg="addSp delSp modSp add mod delAnim">
        <pc:chgData name="Phyllipe Lima" userId="afbdb2a7827722fd" providerId="LiveId" clId="{5F7D61B6-ABC5-49CA-B443-9E00A8D79EF6}" dt="2020-04-03T03:35:30.851" v="4026"/>
        <pc:sldMkLst>
          <pc:docMk/>
          <pc:sldMk cId="2032005419" sldId="436"/>
        </pc:sldMkLst>
        <pc:spChg chg="add mod">
          <ac:chgData name="Phyllipe Lima" userId="afbdb2a7827722fd" providerId="LiveId" clId="{5F7D61B6-ABC5-49CA-B443-9E00A8D79EF6}" dt="2020-04-03T03:30:50.073" v="3439" actId="1076"/>
          <ac:spMkLst>
            <pc:docMk/>
            <pc:sldMk cId="2032005419" sldId="436"/>
            <ac:spMk id="3" creationId="{73EF27B0-0ED5-4BA1-A40B-884C5DDD962A}"/>
          </ac:spMkLst>
        </pc:spChg>
        <pc:spChg chg="del">
          <ac:chgData name="Phyllipe Lima" userId="afbdb2a7827722fd" providerId="LiveId" clId="{5F7D61B6-ABC5-49CA-B443-9E00A8D79EF6}" dt="2020-04-03T03:27:13.664" v="3426" actId="478"/>
          <ac:spMkLst>
            <pc:docMk/>
            <pc:sldMk cId="2032005419" sldId="436"/>
            <ac:spMk id="10" creationId="{0025EA58-FC97-4A70-A2EA-CC698A9A02BB}"/>
          </ac:spMkLst>
        </pc:spChg>
        <pc:spChg chg="add del">
          <ac:chgData name="Phyllipe Lima" userId="afbdb2a7827722fd" providerId="LiveId" clId="{5F7D61B6-ABC5-49CA-B443-9E00A8D79EF6}" dt="2020-04-03T03:35:30.851" v="4026"/>
          <ac:spMkLst>
            <pc:docMk/>
            <pc:sldMk cId="2032005419" sldId="436"/>
            <ac:spMk id="11" creationId="{1123184F-C72A-4D36-9B25-0EAB2F9AD2C0}"/>
          </ac:spMkLst>
        </pc:spChg>
        <pc:picChg chg="add">
          <ac:chgData name="Phyllipe Lima" userId="afbdb2a7827722fd" providerId="LiveId" clId="{5F7D61B6-ABC5-49CA-B443-9E00A8D79EF6}" dt="2020-04-03T03:27:14.633" v="3427"/>
          <ac:picMkLst>
            <pc:docMk/>
            <pc:sldMk cId="2032005419" sldId="436"/>
            <ac:picMk id="2" creationId="{B09ABE27-50B1-4A0B-9A08-47164C177930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7:53.612" v="6851" actId="6549"/>
        <pc:sldMkLst>
          <pc:docMk/>
          <pc:sldMk cId="3614836813" sldId="437"/>
        </pc:sldMkLst>
        <pc:spChg chg="add del mod">
          <ac:chgData name="Phyllipe Lima" userId="afbdb2a7827722fd" providerId="LiveId" clId="{5F7D61B6-ABC5-49CA-B443-9E00A8D79EF6}" dt="2020-04-03T04:16:51.306" v="6820" actId="478"/>
          <ac:spMkLst>
            <pc:docMk/>
            <pc:sldMk cId="3614836813" sldId="437"/>
            <ac:spMk id="3" creationId="{7A18AEA3-AD3B-4E74-8B8C-8D1F88989C2F}"/>
          </ac:spMkLst>
        </pc:spChg>
        <pc:spChg chg="add mod">
          <ac:chgData name="Phyllipe Lima" userId="afbdb2a7827722fd" providerId="LiveId" clId="{5F7D61B6-ABC5-49CA-B443-9E00A8D79EF6}" dt="2020-04-03T03:34:08.856" v="4003" actId="20577"/>
          <ac:spMkLst>
            <pc:docMk/>
            <pc:sldMk cId="3614836813" sldId="437"/>
            <ac:spMk id="9" creationId="{28117AB8-E327-4D37-80AD-E34718C24EAE}"/>
          </ac:spMkLst>
        </pc:spChg>
        <pc:spChg chg="mod">
          <ac:chgData name="Phyllipe Lima" userId="afbdb2a7827722fd" providerId="LiveId" clId="{5F7D61B6-ABC5-49CA-B443-9E00A8D79EF6}" dt="2020-04-03T03:33:27.803" v="3826" actId="14100"/>
          <ac:spMkLst>
            <pc:docMk/>
            <pc:sldMk cId="3614836813" sldId="437"/>
            <ac:spMk id="10" creationId="{0025EA58-FC97-4A70-A2EA-CC698A9A02BB}"/>
          </ac:spMkLst>
        </pc:spChg>
        <pc:spChg chg="add del">
          <ac:chgData name="Phyllipe Lima" userId="afbdb2a7827722fd" providerId="LiveId" clId="{5F7D61B6-ABC5-49CA-B443-9E00A8D79EF6}" dt="2020-04-03T04:16:49.670" v="6818" actId="478"/>
          <ac:spMkLst>
            <pc:docMk/>
            <pc:sldMk cId="3614836813" sldId="437"/>
            <ac:spMk id="11" creationId="{538A93D8-5E20-4B69-968F-DACE7018ECAE}"/>
          </ac:spMkLst>
        </pc:spChg>
        <pc:spChg chg="add del">
          <ac:chgData name="Phyllipe Lima" userId="afbdb2a7827722fd" providerId="LiveId" clId="{5F7D61B6-ABC5-49CA-B443-9E00A8D79EF6}" dt="2020-04-03T04:16:53.775" v="6821" actId="478"/>
          <ac:spMkLst>
            <pc:docMk/>
            <pc:sldMk cId="3614836813" sldId="437"/>
            <ac:spMk id="12" creationId="{8DBECBC0-B439-47DA-9C0A-B63CAFB6330C}"/>
          </ac:spMkLst>
        </pc:spChg>
        <pc:spChg chg="add mod">
          <ac:chgData name="Phyllipe Lima" userId="afbdb2a7827722fd" providerId="LiveId" clId="{5F7D61B6-ABC5-49CA-B443-9E00A8D79EF6}" dt="2020-04-03T04:17:53.612" v="6851" actId="6549"/>
          <ac:spMkLst>
            <pc:docMk/>
            <pc:sldMk cId="3614836813" sldId="437"/>
            <ac:spMk id="13" creationId="{0F349147-A6CA-4989-A820-9298659FBF6D}"/>
          </ac:spMkLst>
        </pc:spChg>
      </pc:sldChg>
      <pc:sldChg chg="addSp delSp modSp add mod delAnim">
        <pc:chgData name="Phyllipe Lima" userId="afbdb2a7827722fd" providerId="LiveId" clId="{5F7D61B6-ABC5-49CA-B443-9E00A8D79EF6}" dt="2020-04-03T04:17:55.934" v="6852" actId="6549"/>
        <pc:sldMkLst>
          <pc:docMk/>
          <pc:sldMk cId="2218739798" sldId="438"/>
        </pc:sldMkLst>
        <pc:spChg chg="add del mod">
          <ac:chgData name="Phyllipe Lima" userId="afbdb2a7827722fd" providerId="LiveId" clId="{5F7D61B6-ABC5-49CA-B443-9E00A8D79EF6}" dt="2020-04-03T04:16:58.828" v="6825" actId="478"/>
          <ac:spMkLst>
            <pc:docMk/>
            <pc:sldMk cId="2218739798" sldId="438"/>
            <ac:spMk id="4" creationId="{CBA92E08-C73F-497D-91C3-96C609F1B93F}"/>
          </ac:spMkLst>
        </pc:spChg>
        <pc:spChg chg="del">
          <ac:chgData name="Phyllipe Lima" userId="afbdb2a7827722fd" providerId="LiveId" clId="{5F7D61B6-ABC5-49CA-B443-9E00A8D79EF6}" dt="2020-04-03T03:34:55.993" v="4006" actId="478"/>
          <ac:spMkLst>
            <pc:docMk/>
            <pc:sldMk cId="2218739798" sldId="438"/>
            <ac:spMk id="9" creationId="{28117AB8-E327-4D37-80AD-E34718C24EAE}"/>
          </ac:spMkLst>
        </pc:spChg>
        <pc:spChg chg="del">
          <ac:chgData name="Phyllipe Lima" userId="afbdb2a7827722fd" providerId="LiveId" clId="{5F7D61B6-ABC5-49CA-B443-9E00A8D79EF6}" dt="2020-04-03T03:34:54.731" v="4005" actId="478"/>
          <ac:spMkLst>
            <pc:docMk/>
            <pc:sldMk cId="2218739798" sldId="438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3:35:44.787" v="4031" actId="14100"/>
          <ac:spMkLst>
            <pc:docMk/>
            <pc:sldMk cId="2218739798" sldId="438"/>
            <ac:spMk id="11" creationId="{9565C612-0AC7-4DE1-9A5E-859B1E7F3DF7}"/>
          </ac:spMkLst>
        </pc:spChg>
        <pc:spChg chg="add del">
          <ac:chgData name="Phyllipe Lima" userId="afbdb2a7827722fd" providerId="LiveId" clId="{5F7D61B6-ABC5-49CA-B443-9E00A8D79EF6}" dt="2020-04-03T04:16:57.298" v="6823" actId="478"/>
          <ac:spMkLst>
            <pc:docMk/>
            <pc:sldMk cId="2218739798" sldId="438"/>
            <ac:spMk id="12" creationId="{33762DA7-D48D-4AE9-8422-8CEDE0415D91}"/>
          </ac:spMkLst>
        </pc:spChg>
        <pc:spChg chg="add del">
          <ac:chgData name="Phyllipe Lima" userId="afbdb2a7827722fd" providerId="LiveId" clId="{5F7D61B6-ABC5-49CA-B443-9E00A8D79EF6}" dt="2020-04-03T04:17:00.703" v="6826" actId="478"/>
          <ac:spMkLst>
            <pc:docMk/>
            <pc:sldMk cId="2218739798" sldId="438"/>
            <ac:spMk id="14" creationId="{E7CDA4B8-39B4-4E62-8430-702ADC8A22CB}"/>
          </ac:spMkLst>
        </pc:spChg>
        <pc:spChg chg="add mod">
          <ac:chgData name="Phyllipe Lima" userId="afbdb2a7827722fd" providerId="LiveId" clId="{5F7D61B6-ABC5-49CA-B443-9E00A8D79EF6}" dt="2020-04-03T04:17:55.934" v="6852" actId="6549"/>
          <ac:spMkLst>
            <pc:docMk/>
            <pc:sldMk cId="2218739798" sldId="438"/>
            <ac:spMk id="17" creationId="{C3394CF5-A305-463F-B28B-1E3BE4B7DD08}"/>
          </ac:spMkLst>
        </pc:spChg>
        <pc:picChg chg="add">
          <ac:chgData name="Phyllipe Lima" userId="afbdb2a7827722fd" providerId="LiveId" clId="{5F7D61B6-ABC5-49CA-B443-9E00A8D79EF6}" dt="2020-04-03T03:34:56.836" v="4007"/>
          <ac:picMkLst>
            <pc:docMk/>
            <pc:sldMk cId="2218739798" sldId="438"/>
            <ac:picMk id="2" creationId="{0D460DBF-53FA-477B-9AB2-A8F48DBF60B6}"/>
          </ac:picMkLst>
        </pc:picChg>
      </pc:sldChg>
      <pc:sldChg chg="addSp delSp modSp add mod delAnim modAnim">
        <pc:chgData name="Phyllipe Lima" userId="afbdb2a7827722fd" providerId="LiveId" clId="{5F7D61B6-ABC5-49CA-B443-9E00A8D79EF6}" dt="2020-04-03T04:17:59.418" v="6853" actId="6549"/>
        <pc:sldMkLst>
          <pc:docMk/>
          <pc:sldMk cId="482275969" sldId="439"/>
        </pc:sldMkLst>
        <pc:spChg chg="del">
          <ac:chgData name="Phyllipe Lima" userId="afbdb2a7827722fd" providerId="LiveId" clId="{5F7D61B6-ABC5-49CA-B443-9E00A8D79EF6}" dt="2020-04-03T03:36:19.133" v="4033" actId="478"/>
          <ac:spMkLst>
            <pc:docMk/>
            <pc:sldMk cId="482275969" sldId="439"/>
            <ac:spMk id="9" creationId="{28117AB8-E327-4D37-80AD-E34718C24EAE}"/>
          </ac:spMkLst>
        </pc:spChg>
        <pc:spChg chg="mod">
          <ac:chgData name="Phyllipe Lima" userId="afbdb2a7827722fd" providerId="LiveId" clId="{5F7D61B6-ABC5-49CA-B443-9E00A8D79EF6}" dt="2020-04-03T03:40:25.251" v="4829" actId="27636"/>
          <ac:spMkLst>
            <pc:docMk/>
            <pc:sldMk cId="482275969" sldId="439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7:59.418" v="6853" actId="6549"/>
          <ac:spMkLst>
            <pc:docMk/>
            <pc:sldMk cId="482275969" sldId="439"/>
            <ac:spMk id="11" creationId="{BE417C8F-4F5C-4539-A26E-82FDD2971DE0}"/>
          </ac:spMkLst>
        </pc:spChg>
      </pc:sldChg>
      <pc:sldChg chg="addSp modSp add mod modAnim">
        <pc:chgData name="Phyllipe Lima" userId="afbdb2a7827722fd" providerId="LiveId" clId="{5F7D61B6-ABC5-49CA-B443-9E00A8D79EF6}" dt="2020-04-03T04:18:01.882" v="6854" actId="6549"/>
        <pc:sldMkLst>
          <pc:docMk/>
          <pc:sldMk cId="3613933485" sldId="440"/>
        </pc:sldMkLst>
        <pc:spChg chg="add mod">
          <ac:chgData name="Phyllipe Lima" userId="afbdb2a7827722fd" providerId="LiveId" clId="{5F7D61B6-ABC5-49CA-B443-9E00A8D79EF6}" dt="2020-04-03T04:18:01.882" v="6854" actId="6549"/>
          <ac:spMkLst>
            <pc:docMk/>
            <pc:sldMk cId="3613933485" sldId="440"/>
            <ac:spMk id="9" creationId="{1243FAF0-A9D7-46AF-83F3-229BB5F7705B}"/>
          </ac:spMkLst>
        </pc:spChg>
        <pc:spChg chg="mod">
          <ac:chgData name="Phyllipe Lima" userId="afbdb2a7827722fd" providerId="LiveId" clId="{5F7D61B6-ABC5-49CA-B443-9E00A8D79EF6}" dt="2020-04-03T03:40:32.114" v="4832" actId="20577"/>
          <ac:spMkLst>
            <pc:docMk/>
            <pc:sldMk cId="3613933485" sldId="440"/>
            <ac:spMk id="10" creationId="{0025EA58-FC97-4A70-A2EA-CC698A9A02BB}"/>
          </ac:spMkLst>
        </pc:spChg>
        <pc:picChg chg="add mod">
          <ac:chgData name="Phyllipe Lima" userId="afbdb2a7827722fd" providerId="LiveId" clId="{5F7D61B6-ABC5-49CA-B443-9E00A8D79EF6}" dt="2020-04-03T03:42:16.359" v="4834" actId="1076"/>
          <ac:picMkLst>
            <pc:docMk/>
            <pc:sldMk cId="3613933485" sldId="440"/>
            <ac:picMk id="2" creationId="{79A5070D-0425-4A95-97D2-9FA8D343937D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8:03.988" v="6855" actId="6549"/>
        <pc:sldMkLst>
          <pc:docMk/>
          <pc:sldMk cId="1764868583" sldId="441"/>
        </pc:sldMkLst>
        <pc:spChg chg="mod">
          <ac:chgData name="Phyllipe Lima" userId="afbdb2a7827722fd" providerId="LiveId" clId="{5F7D61B6-ABC5-49CA-B443-9E00A8D79EF6}" dt="2020-04-03T04:17:14.069" v="6831" actId="1076"/>
          <ac:spMkLst>
            <pc:docMk/>
            <pc:sldMk cId="1764868583" sldId="441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8:03.988" v="6855" actId="6549"/>
          <ac:spMkLst>
            <pc:docMk/>
            <pc:sldMk cId="1764868583" sldId="441"/>
            <ac:spMk id="11" creationId="{61E96A60-80D1-487E-B83C-0339E29110C3}"/>
          </ac:spMkLst>
        </pc:spChg>
        <pc:picChg chg="del">
          <ac:chgData name="Phyllipe Lima" userId="afbdb2a7827722fd" providerId="LiveId" clId="{5F7D61B6-ABC5-49CA-B443-9E00A8D79EF6}" dt="2020-04-03T03:43:00.420" v="4836" actId="478"/>
          <ac:picMkLst>
            <pc:docMk/>
            <pc:sldMk cId="1764868583" sldId="441"/>
            <ac:picMk id="2" creationId="{79A5070D-0425-4A95-97D2-9FA8D343937D}"/>
          </ac:picMkLst>
        </pc:picChg>
        <pc:picChg chg="add mod">
          <ac:chgData name="Phyllipe Lima" userId="afbdb2a7827722fd" providerId="LiveId" clId="{5F7D61B6-ABC5-49CA-B443-9E00A8D79EF6}" dt="2020-04-03T04:17:15.737" v="6832" actId="1076"/>
          <ac:picMkLst>
            <pc:docMk/>
            <pc:sldMk cId="1764868583" sldId="441"/>
            <ac:picMk id="3" creationId="{D038926D-7623-480D-BE14-EED26BB53C3A}"/>
          </ac:picMkLst>
        </pc:picChg>
      </pc:sldChg>
      <pc:sldChg chg="addSp modSp add mod modAnim">
        <pc:chgData name="Phyllipe Lima" userId="afbdb2a7827722fd" providerId="LiveId" clId="{5F7D61B6-ABC5-49CA-B443-9E00A8D79EF6}" dt="2020-04-03T04:18:07.489" v="6856" actId="6549"/>
        <pc:sldMkLst>
          <pc:docMk/>
          <pc:sldMk cId="611792319" sldId="442"/>
        </pc:sldMkLst>
        <pc:spChg chg="add mod">
          <ac:chgData name="Phyllipe Lima" userId="afbdb2a7827722fd" providerId="LiveId" clId="{5F7D61B6-ABC5-49CA-B443-9E00A8D79EF6}" dt="2020-04-03T04:18:07.489" v="6856" actId="6549"/>
          <ac:spMkLst>
            <pc:docMk/>
            <pc:sldMk cId="611792319" sldId="442"/>
            <ac:spMk id="9" creationId="{3D6874B6-EFEC-4492-9BA4-D97F50EA9042}"/>
          </ac:spMkLst>
        </pc:spChg>
        <pc:spChg chg="mod">
          <ac:chgData name="Phyllipe Lima" userId="afbdb2a7827722fd" providerId="LiveId" clId="{5F7D61B6-ABC5-49CA-B443-9E00A8D79EF6}" dt="2020-04-03T04:17:25.409" v="6834" actId="1076"/>
          <ac:spMkLst>
            <pc:docMk/>
            <pc:sldMk cId="611792319" sldId="442"/>
            <ac:spMk id="10" creationId="{0025EA58-FC97-4A70-A2EA-CC698A9A02BB}"/>
          </ac:spMkLst>
        </pc:spChg>
        <pc:picChg chg="add mod">
          <ac:chgData name="Phyllipe Lima" userId="afbdb2a7827722fd" providerId="LiveId" clId="{5F7D61B6-ABC5-49CA-B443-9E00A8D79EF6}" dt="2020-04-03T04:17:25.409" v="6834" actId="1076"/>
          <ac:picMkLst>
            <pc:docMk/>
            <pc:sldMk cId="611792319" sldId="442"/>
            <ac:picMk id="2" creationId="{4FDEDCFF-0EB2-42DE-B3B4-B7EB093DABC5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7:44.397" v="6849" actId="6549"/>
        <pc:sldMkLst>
          <pc:docMk/>
          <pc:sldMk cId="3811773121" sldId="443"/>
        </pc:sldMkLst>
        <pc:spChg chg="add mod">
          <ac:chgData name="Phyllipe Lima" userId="afbdb2a7827722fd" providerId="LiveId" clId="{5F7D61B6-ABC5-49CA-B443-9E00A8D79EF6}" dt="2020-04-03T04:17:44.397" v="6849" actId="6549"/>
          <ac:spMkLst>
            <pc:docMk/>
            <pc:sldMk cId="3811773121" sldId="443"/>
            <ac:spMk id="9" creationId="{D0A97853-0371-4A44-89FC-C7631D39F27C}"/>
          </ac:spMkLst>
        </pc:spChg>
        <pc:spChg chg="mod">
          <ac:chgData name="Phyllipe Lima" userId="afbdb2a7827722fd" providerId="LiveId" clId="{5F7D61B6-ABC5-49CA-B443-9E00A8D79EF6}" dt="2020-04-03T04:17:32.200" v="6836" actId="1076"/>
          <ac:spMkLst>
            <pc:docMk/>
            <pc:sldMk cId="3811773121" sldId="443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4:00:25.562" v="5710" actId="478"/>
          <ac:picMkLst>
            <pc:docMk/>
            <pc:sldMk cId="3811773121" sldId="443"/>
            <ac:picMk id="2" creationId="{4FDEDCFF-0EB2-42DE-B3B4-B7EB093DABC5}"/>
          </ac:picMkLst>
        </pc:picChg>
      </pc:sldChg>
      <pc:sldChg chg="addSp delSp modSp add del mod addAnim delAnim modAnim">
        <pc:chgData name="Phyllipe Lima" userId="afbdb2a7827722fd" providerId="LiveId" clId="{5F7D61B6-ABC5-49CA-B443-9E00A8D79EF6}" dt="2020-04-03T04:08:11.342" v="6495" actId="47"/>
        <pc:sldMkLst>
          <pc:docMk/>
          <pc:sldMk cId="1397090001" sldId="444"/>
        </pc:sldMkLst>
        <pc:spChg chg="add del mod">
          <ac:chgData name="Phyllipe Lima" userId="afbdb2a7827722fd" providerId="LiveId" clId="{5F7D61B6-ABC5-49CA-B443-9E00A8D79EF6}" dt="2020-04-03T04:08:02.059" v="6490" actId="1076"/>
          <ac:spMkLst>
            <pc:docMk/>
            <pc:sldMk cId="1397090001" sldId="444"/>
            <ac:spMk id="10" creationId="{0025EA58-FC97-4A70-A2EA-CC698A9A02BB}"/>
          </ac:spMkLst>
        </pc:spChg>
        <pc:picChg chg="add del">
          <ac:chgData name="Phyllipe Lima" userId="afbdb2a7827722fd" providerId="LiveId" clId="{5F7D61B6-ABC5-49CA-B443-9E00A8D79EF6}" dt="2020-04-03T04:04:06.239" v="6188" actId="478"/>
          <ac:picMkLst>
            <pc:docMk/>
            <pc:sldMk cId="1397090001" sldId="444"/>
            <ac:picMk id="2" creationId="{186201DE-40D7-4F77-BDBB-5041259D6779}"/>
          </ac:picMkLst>
        </pc:picChg>
        <pc:picChg chg="add del mod">
          <ac:chgData name="Phyllipe Lima" userId="afbdb2a7827722fd" providerId="LiveId" clId="{5F7D61B6-ABC5-49CA-B443-9E00A8D79EF6}" dt="2020-04-03T04:08:02.768" v="6491" actId="478"/>
          <ac:picMkLst>
            <pc:docMk/>
            <pc:sldMk cId="1397090001" sldId="444"/>
            <ac:picMk id="3" creationId="{F294DA45-D6B6-47ED-B9BE-5D69124D09F9}"/>
          </ac:picMkLst>
        </pc:picChg>
        <pc:picChg chg="add del mod">
          <ac:chgData name="Phyllipe Lima" userId="afbdb2a7827722fd" providerId="LiveId" clId="{5F7D61B6-ABC5-49CA-B443-9E00A8D79EF6}" dt="2020-04-03T04:08:03.657" v="6492" actId="478"/>
          <ac:picMkLst>
            <pc:docMk/>
            <pc:sldMk cId="1397090001" sldId="444"/>
            <ac:picMk id="4" creationId="{4790A232-6C33-412F-A3B5-8DAA679A2385}"/>
          </ac:picMkLst>
        </pc:picChg>
        <pc:picChg chg="add del mod">
          <ac:chgData name="Phyllipe Lima" userId="afbdb2a7827722fd" providerId="LiveId" clId="{5F7D61B6-ABC5-49CA-B443-9E00A8D79EF6}" dt="2020-04-03T04:08:01.616" v="6489"/>
          <ac:picMkLst>
            <pc:docMk/>
            <pc:sldMk cId="1397090001" sldId="444"/>
            <ac:picMk id="7" creationId="{2C9F10B4-1097-408E-A042-FDD603CF002D}"/>
          </ac:picMkLst>
        </pc:picChg>
      </pc:sldChg>
      <pc:sldChg chg="addSp delSp modSp add del mod">
        <pc:chgData name="Phyllipe Lima" userId="afbdb2a7827722fd" providerId="LiveId" clId="{5F7D61B6-ABC5-49CA-B443-9E00A8D79EF6}" dt="2020-04-03T04:14:08.061" v="6781" actId="47"/>
        <pc:sldMkLst>
          <pc:docMk/>
          <pc:sldMk cId="2954278825" sldId="445"/>
        </pc:sldMkLst>
        <pc:picChg chg="add mod">
          <ac:chgData name="Phyllipe Lima" userId="afbdb2a7827722fd" providerId="LiveId" clId="{5F7D61B6-ABC5-49CA-B443-9E00A8D79EF6}" dt="2020-04-03T04:05:02.665" v="6195" actId="1076"/>
          <ac:picMkLst>
            <pc:docMk/>
            <pc:sldMk cId="2954278825" sldId="445"/>
            <ac:picMk id="2" creationId="{78FA87E3-C119-4EDD-A4F1-B1EB7FAE0D64}"/>
          </ac:picMkLst>
        </pc:picChg>
        <pc:picChg chg="del">
          <ac:chgData name="Phyllipe Lima" userId="afbdb2a7827722fd" providerId="LiveId" clId="{5F7D61B6-ABC5-49CA-B443-9E00A8D79EF6}" dt="2020-04-03T04:04:59.385" v="6193" actId="478"/>
          <ac:picMkLst>
            <pc:docMk/>
            <pc:sldMk cId="2954278825" sldId="445"/>
            <ac:picMk id="3" creationId="{F294DA45-D6B6-47ED-B9BE-5D69124D09F9}"/>
          </ac:picMkLst>
        </pc:picChg>
      </pc:sldChg>
      <pc:sldChg chg="addSp modSp add mod">
        <pc:chgData name="Phyllipe Lima" userId="afbdb2a7827722fd" providerId="LiveId" clId="{5F7D61B6-ABC5-49CA-B443-9E00A8D79EF6}" dt="2020-04-03T04:18:30.128" v="6860"/>
        <pc:sldMkLst>
          <pc:docMk/>
          <pc:sldMk cId="1889386656" sldId="446"/>
        </pc:sldMkLst>
        <pc:spChg chg="mod">
          <ac:chgData name="Phyllipe Lima" userId="afbdb2a7827722fd" providerId="LiveId" clId="{5F7D61B6-ABC5-49CA-B443-9E00A8D79EF6}" dt="2020-04-03T04:18:26.629" v="6858" actId="1076"/>
          <ac:spMkLst>
            <pc:docMk/>
            <pc:sldMk cId="1889386656" sldId="446"/>
            <ac:spMk id="10" creationId="{0025EA58-FC97-4A70-A2EA-CC698A9A02BB}"/>
          </ac:spMkLst>
        </pc:spChg>
        <pc:spChg chg="add">
          <ac:chgData name="Phyllipe Lima" userId="afbdb2a7827722fd" providerId="LiveId" clId="{5F7D61B6-ABC5-49CA-B443-9E00A8D79EF6}" dt="2020-04-03T04:18:30.128" v="6860"/>
          <ac:spMkLst>
            <pc:docMk/>
            <pc:sldMk cId="1889386656" sldId="446"/>
            <ac:spMk id="11" creationId="{7BBB8F9A-7727-4A5E-85BA-B21476DFE238}"/>
          </ac:spMkLst>
        </pc:spChg>
        <pc:picChg chg="mod">
          <ac:chgData name="Phyllipe Lima" userId="afbdb2a7827722fd" providerId="LiveId" clId="{5F7D61B6-ABC5-49CA-B443-9E00A8D79EF6}" dt="2020-04-03T04:18:26.629" v="6858" actId="1076"/>
          <ac:picMkLst>
            <pc:docMk/>
            <pc:sldMk cId="1889386656" sldId="446"/>
            <ac:picMk id="3" creationId="{F294DA45-D6B6-47ED-B9BE-5D69124D09F9}"/>
          </ac:picMkLst>
        </pc:picChg>
        <pc:picChg chg="mod">
          <ac:chgData name="Phyllipe Lima" userId="afbdb2a7827722fd" providerId="LiveId" clId="{5F7D61B6-ABC5-49CA-B443-9E00A8D79EF6}" dt="2020-04-03T04:18:29.317" v="6859" actId="1076"/>
          <ac:picMkLst>
            <pc:docMk/>
            <pc:sldMk cId="1889386656" sldId="446"/>
            <ac:picMk id="4" creationId="{4790A232-6C33-412F-A3B5-8DAA679A2385}"/>
          </ac:picMkLst>
        </pc:picChg>
      </pc:sldChg>
      <pc:sldChg chg="addSp modSp add mod ord">
        <pc:chgData name="Phyllipe Lima" userId="afbdb2a7827722fd" providerId="LiveId" clId="{5F7D61B6-ABC5-49CA-B443-9E00A8D79EF6}" dt="2020-04-03T04:18:35.104" v="6862"/>
        <pc:sldMkLst>
          <pc:docMk/>
          <pc:sldMk cId="3828225447" sldId="447"/>
        </pc:sldMkLst>
        <pc:spChg chg="add">
          <ac:chgData name="Phyllipe Lima" userId="afbdb2a7827722fd" providerId="LiveId" clId="{5F7D61B6-ABC5-49CA-B443-9E00A8D79EF6}" dt="2020-04-03T04:18:35.104" v="6862"/>
          <ac:spMkLst>
            <pc:docMk/>
            <pc:sldMk cId="3828225447" sldId="447"/>
            <ac:spMk id="9" creationId="{D3B41E73-0828-41DC-9F09-503B9B83FD7E}"/>
          </ac:spMkLst>
        </pc:spChg>
        <pc:spChg chg="mod">
          <ac:chgData name="Phyllipe Lima" userId="afbdb2a7827722fd" providerId="LiveId" clId="{5F7D61B6-ABC5-49CA-B443-9E00A8D79EF6}" dt="2020-04-03T04:18:34.463" v="6861" actId="1076"/>
          <ac:spMkLst>
            <pc:docMk/>
            <pc:sldMk cId="3828225447" sldId="447"/>
            <ac:spMk id="10" creationId="{0025EA58-FC97-4A70-A2EA-CC698A9A02BB}"/>
          </ac:spMkLst>
        </pc:spChg>
        <pc:picChg chg="mod">
          <ac:chgData name="Phyllipe Lima" userId="afbdb2a7827722fd" providerId="LiveId" clId="{5F7D61B6-ABC5-49CA-B443-9E00A8D79EF6}" dt="2020-04-03T04:18:34.463" v="6861" actId="1076"/>
          <ac:picMkLst>
            <pc:docMk/>
            <pc:sldMk cId="3828225447" sldId="447"/>
            <ac:picMk id="7" creationId="{2C9F10B4-1097-408E-A042-FDD603CF002D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8:42.947" v="6864" actId="1076"/>
        <pc:sldMkLst>
          <pc:docMk/>
          <pc:sldMk cId="3740827929" sldId="448"/>
        </pc:sldMkLst>
        <pc:spChg chg="mod">
          <ac:chgData name="Phyllipe Lima" userId="afbdb2a7827722fd" providerId="LiveId" clId="{5F7D61B6-ABC5-49CA-B443-9E00A8D79EF6}" dt="2020-04-03T04:13:07.907" v="6774" actId="20577"/>
          <ac:spMkLst>
            <pc:docMk/>
            <pc:sldMk cId="3740827929" sldId="448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0:05.563" v="6702" actId="1076"/>
          <ac:spMkLst>
            <pc:docMk/>
            <pc:sldMk cId="3740827929" sldId="448"/>
            <ac:spMk id="11" creationId="{DFB23498-6FAF-46DB-B440-7907FAD676DB}"/>
          </ac:spMkLst>
        </pc:spChg>
        <pc:spChg chg="add mod">
          <ac:chgData name="Phyllipe Lima" userId="afbdb2a7827722fd" providerId="LiveId" clId="{5F7D61B6-ABC5-49CA-B443-9E00A8D79EF6}" dt="2020-04-03T04:18:42.947" v="6864" actId="1076"/>
          <ac:spMkLst>
            <pc:docMk/>
            <pc:sldMk cId="3740827929" sldId="448"/>
            <ac:spMk id="12" creationId="{EB398F76-F6BE-4EC0-8DD2-039DC3A6ECFD}"/>
          </ac:spMkLst>
        </pc:spChg>
        <pc:picChg chg="add mod">
          <ac:chgData name="Phyllipe Lima" userId="afbdb2a7827722fd" providerId="LiveId" clId="{5F7D61B6-ABC5-49CA-B443-9E00A8D79EF6}" dt="2020-04-03T04:10:05.563" v="6702" actId="1076"/>
          <ac:picMkLst>
            <pc:docMk/>
            <pc:sldMk cId="3740827929" sldId="448"/>
            <ac:picMk id="2" creationId="{C6F76297-DA9C-4DE4-B7BE-F6C6481ADE45}"/>
          </ac:picMkLst>
        </pc:picChg>
        <pc:picChg chg="del">
          <ac:chgData name="Phyllipe Lima" userId="afbdb2a7827722fd" providerId="LiveId" clId="{5F7D61B6-ABC5-49CA-B443-9E00A8D79EF6}" dt="2020-04-03T04:09:02.631" v="6616" actId="478"/>
          <ac:picMkLst>
            <pc:docMk/>
            <pc:sldMk cId="3740827929" sldId="448"/>
            <ac:picMk id="3" creationId="{F294DA45-D6B6-47ED-B9BE-5D69124D09F9}"/>
          </ac:picMkLst>
        </pc:picChg>
        <pc:picChg chg="del">
          <ac:chgData name="Phyllipe Lima" userId="afbdb2a7827722fd" providerId="LiveId" clId="{5F7D61B6-ABC5-49CA-B443-9E00A8D79EF6}" dt="2020-04-03T04:09:06.099" v="6618" actId="478"/>
          <ac:picMkLst>
            <pc:docMk/>
            <pc:sldMk cId="3740827929" sldId="448"/>
            <ac:picMk id="4" creationId="{4790A232-6C33-412F-A3B5-8DAA679A2385}"/>
          </ac:picMkLst>
        </pc:picChg>
      </pc:sldChg>
      <pc:sldChg chg="addSp delSp modSp add mod delAnim">
        <pc:chgData name="Phyllipe Lima" userId="afbdb2a7827722fd" providerId="LiveId" clId="{5F7D61B6-ABC5-49CA-B443-9E00A8D79EF6}" dt="2020-04-03T04:18:45.912" v="6865"/>
        <pc:sldMkLst>
          <pc:docMk/>
          <pc:sldMk cId="2015927131" sldId="449"/>
        </pc:sldMkLst>
        <pc:spChg chg="del">
          <ac:chgData name="Phyllipe Lima" userId="afbdb2a7827722fd" providerId="LiveId" clId="{5F7D61B6-ABC5-49CA-B443-9E00A8D79EF6}" dt="2020-04-03T04:13:48.492" v="6778" actId="478"/>
          <ac:spMkLst>
            <pc:docMk/>
            <pc:sldMk cId="2015927131" sldId="449"/>
            <ac:spMk id="10" creationId="{0025EA58-FC97-4A70-A2EA-CC698A9A02BB}"/>
          </ac:spMkLst>
        </pc:spChg>
        <pc:spChg chg="del">
          <ac:chgData name="Phyllipe Lima" userId="afbdb2a7827722fd" providerId="LiveId" clId="{5F7D61B6-ABC5-49CA-B443-9E00A8D79EF6}" dt="2020-04-03T04:13:47.176" v="6777" actId="478"/>
          <ac:spMkLst>
            <pc:docMk/>
            <pc:sldMk cId="2015927131" sldId="449"/>
            <ac:spMk id="11" creationId="{DFB23498-6FAF-46DB-B440-7907FAD676DB}"/>
          </ac:spMkLst>
        </pc:spChg>
        <pc:spChg chg="add">
          <ac:chgData name="Phyllipe Lima" userId="afbdb2a7827722fd" providerId="LiveId" clId="{5F7D61B6-ABC5-49CA-B443-9E00A8D79EF6}" dt="2020-04-03T04:18:45.912" v="6865"/>
          <ac:spMkLst>
            <pc:docMk/>
            <pc:sldMk cId="2015927131" sldId="449"/>
            <ac:spMk id="12" creationId="{6D3EB293-9C83-4339-8D68-04FD863C5C66}"/>
          </ac:spMkLst>
        </pc:spChg>
        <pc:picChg chg="del">
          <ac:chgData name="Phyllipe Lima" userId="afbdb2a7827722fd" providerId="LiveId" clId="{5F7D61B6-ABC5-49CA-B443-9E00A8D79EF6}" dt="2020-04-03T04:13:46.124" v="6776" actId="478"/>
          <ac:picMkLst>
            <pc:docMk/>
            <pc:sldMk cId="2015927131" sldId="449"/>
            <ac:picMk id="2" creationId="{C6F76297-DA9C-4DE4-B7BE-F6C6481ADE45}"/>
          </ac:picMkLst>
        </pc:picChg>
        <pc:picChg chg="add mod">
          <ac:chgData name="Phyllipe Lima" userId="afbdb2a7827722fd" providerId="LiveId" clId="{5F7D61B6-ABC5-49CA-B443-9E00A8D79EF6}" dt="2020-04-03T04:14:04.877" v="6780" actId="1076"/>
          <ac:picMkLst>
            <pc:docMk/>
            <pc:sldMk cId="2015927131" sldId="449"/>
            <ac:picMk id="3" creationId="{9A48D43B-064A-4125-8428-BA48FE6B4499}"/>
          </ac:picMkLst>
        </pc:picChg>
      </pc:sldChg>
      <pc:sldChg chg="addSp delSp modSp add mod modAnim">
        <pc:chgData name="Phyllipe Lima" userId="afbdb2a7827722fd" providerId="LiveId" clId="{5F7D61B6-ABC5-49CA-B443-9E00A8D79EF6}" dt="2020-04-03T04:22:10.943" v="6984" actId="14100"/>
        <pc:sldMkLst>
          <pc:docMk/>
          <pc:sldMk cId="4103153938" sldId="450"/>
        </pc:sldMkLst>
        <pc:spChg chg="mod">
          <ac:chgData name="Phyllipe Lima" userId="afbdb2a7827722fd" providerId="LiveId" clId="{5F7D61B6-ABC5-49CA-B443-9E00A8D79EF6}" dt="2020-04-03T04:19:19.113" v="6967" actId="20577"/>
          <ac:spMkLst>
            <pc:docMk/>
            <pc:sldMk cId="4103153938" sldId="450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8:55.244" v="6876" actId="20577"/>
          <ac:spMkLst>
            <pc:docMk/>
            <pc:sldMk cId="4103153938" sldId="450"/>
            <ac:spMk id="11" creationId="{79B11CEB-0806-4269-8ADE-EA745A8F6E4B}"/>
          </ac:spMkLst>
        </pc:spChg>
        <pc:spChg chg="add mod">
          <ac:chgData name="Phyllipe Lima" userId="afbdb2a7827722fd" providerId="LiveId" clId="{5F7D61B6-ABC5-49CA-B443-9E00A8D79EF6}" dt="2020-04-03T04:21:48.515" v="6978" actId="14100"/>
          <ac:spMkLst>
            <pc:docMk/>
            <pc:sldMk cId="4103153938" sldId="450"/>
            <ac:spMk id="13" creationId="{964D686C-9C9B-419A-988C-846670157BDC}"/>
          </ac:spMkLst>
        </pc:spChg>
        <pc:spChg chg="add mod">
          <ac:chgData name="Phyllipe Lima" userId="afbdb2a7827722fd" providerId="LiveId" clId="{5F7D61B6-ABC5-49CA-B443-9E00A8D79EF6}" dt="2020-04-03T04:22:10.943" v="6984" actId="14100"/>
          <ac:spMkLst>
            <pc:docMk/>
            <pc:sldMk cId="4103153938" sldId="450"/>
            <ac:spMk id="14" creationId="{B0CEFBEC-2D62-451D-BD9B-96013D440EA7}"/>
          </ac:spMkLst>
        </pc:spChg>
        <pc:picChg chg="del">
          <ac:chgData name="Phyllipe Lima" userId="afbdb2a7827722fd" providerId="LiveId" clId="{5F7D61B6-ABC5-49CA-B443-9E00A8D79EF6}" dt="2020-04-03T04:15:49.355" v="6783" actId="478"/>
          <ac:picMkLst>
            <pc:docMk/>
            <pc:sldMk cId="4103153938" sldId="450"/>
            <ac:picMk id="3" creationId="{F294DA45-D6B6-47ED-B9BE-5D69124D09F9}"/>
          </ac:picMkLst>
        </pc:picChg>
        <pc:picChg chg="del">
          <ac:chgData name="Phyllipe Lima" userId="afbdb2a7827722fd" providerId="LiveId" clId="{5F7D61B6-ABC5-49CA-B443-9E00A8D79EF6}" dt="2020-04-03T04:19:26.415" v="6968" actId="478"/>
          <ac:picMkLst>
            <pc:docMk/>
            <pc:sldMk cId="4103153938" sldId="450"/>
            <ac:picMk id="4" creationId="{4790A232-6C33-412F-A3B5-8DAA679A2385}"/>
          </ac:picMkLst>
        </pc:picChg>
        <pc:picChg chg="add mod">
          <ac:chgData name="Phyllipe Lima" userId="afbdb2a7827722fd" providerId="LiveId" clId="{5F7D61B6-ABC5-49CA-B443-9E00A8D79EF6}" dt="2020-04-03T04:21:22.238" v="6971" actId="27614"/>
          <ac:picMkLst>
            <pc:docMk/>
            <pc:sldMk cId="4103153938" sldId="450"/>
            <ac:picMk id="7" creationId="{3AD0E2A0-DBE5-4EA0-AB70-E148AA9F76F9}"/>
          </ac:picMkLst>
        </pc:picChg>
      </pc:sldChg>
      <pc:sldChg chg="modSp add mod modAnim">
        <pc:chgData name="Phyllipe Lima" userId="afbdb2a7827722fd" providerId="LiveId" clId="{5F7D61B6-ABC5-49CA-B443-9E00A8D79EF6}" dt="2020-04-03T04:24:09.123" v="7214" actId="20577"/>
        <pc:sldMkLst>
          <pc:docMk/>
          <pc:sldMk cId="2864930097" sldId="451"/>
        </pc:sldMkLst>
        <pc:spChg chg="mod">
          <ac:chgData name="Phyllipe Lima" userId="afbdb2a7827722fd" providerId="LiveId" clId="{5F7D61B6-ABC5-49CA-B443-9E00A8D79EF6}" dt="2020-04-03T04:23:00.095" v="7012" actId="20577"/>
          <ac:spMkLst>
            <pc:docMk/>
            <pc:sldMk cId="2864930097" sldId="451"/>
            <ac:spMk id="9" creationId="{D0A97853-0371-4A44-89FC-C7631D39F27C}"/>
          </ac:spMkLst>
        </pc:spChg>
        <pc:spChg chg="mod">
          <ac:chgData name="Phyllipe Lima" userId="afbdb2a7827722fd" providerId="LiveId" clId="{5F7D61B6-ABC5-49CA-B443-9E00A8D79EF6}" dt="2020-04-03T04:24:09.123" v="7214" actId="20577"/>
          <ac:spMkLst>
            <pc:docMk/>
            <pc:sldMk cId="2864930097" sldId="451"/>
            <ac:spMk id="10" creationId="{0025EA58-FC97-4A70-A2EA-CC698A9A02BB}"/>
          </ac:spMkLst>
        </pc:spChg>
      </pc:sldChg>
    </pc:docChg>
  </pc:docChgLst>
  <pc:docChgLst>
    <pc:chgData name="Phyllipe Lima" userId="afbdb2a7827722fd" providerId="LiveId" clId="{49965B0D-44A6-0E40-BA47-2B414A675E19}"/>
    <pc:docChg chg="undo custSel mod addSld delSld modSld sldOrd">
      <pc:chgData name="Phyllipe Lima" userId="afbdb2a7827722fd" providerId="LiveId" clId="{49965B0D-44A6-0E40-BA47-2B414A675E19}" dt="2020-08-08T17:45:09.861" v="699" actId="20577"/>
      <pc:docMkLst>
        <pc:docMk/>
      </pc:docMkLst>
      <pc:sldChg chg="addSp delSp modSp mod setBg">
        <pc:chgData name="Phyllipe Lima" userId="afbdb2a7827722fd" providerId="LiveId" clId="{49965B0D-44A6-0E40-BA47-2B414A675E19}" dt="2020-08-04T00:55:27.753" v="670" actId="26606"/>
        <pc:sldMkLst>
          <pc:docMk/>
          <pc:sldMk cId="594058921" sldId="256"/>
        </pc:sldMkLst>
        <pc:spChg chg="add">
          <ac:chgData name="Phyllipe Lima" userId="afbdb2a7827722fd" providerId="LiveId" clId="{49965B0D-44A6-0E40-BA47-2B414A675E19}" dt="2020-08-04T00:55:27.753" v="670" actId="26606"/>
          <ac:spMkLst>
            <pc:docMk/>
            <pc:sldMk cId="594058921" sldId="256"/>
            <ac:spMk id="12" creationId="{6C2997EE-0889-44C3-AC0D-18F26AC9AAAB}"/>
          </ac:spMkLst>
        </pc:spChg>
        <pc:picChg chg="add mod">
          <ac:chgData name="Phyllipe Lima" userId="afbdb2a7827722fd" providerId="LiveId" clId="{49965B0D-44A6-0E40-BA47-2B414A675E19}" dt="2020-08-04T00:55:27.753" v="670" actId="26606"/>
          <ac:picMkLst>
            <pc:docMk/>
            <pc:sldMk cId="594058921" sldId="256"/>
            <ac:picMk id="2" creationId="{12CE059E-5816-4143-B58D-B4CDEB598435}"/>
          </ac:picMkLst>
        </pc:picChg>
        <pc:picChg chg="add mod ord">
          <ac:chgData name="Phyllipe Lima" userId="afbdb2a7827722fd" providerId="LiveId" clId="{49965B0D-44A6-0E40-BA47-2B414A675E19}" dt="2020-08-04T00:55:27.753" v="670" actId="26606"/>
          <ac:picMkLst>
            <pc:docMk/>
            <pc:sldMk cId="594058921" sldId="256"/>
            <ac:picMk id="3" creationId="{5C83964A-1D6F-4541-8188-BFFD137E9BEB}"/>
          </ac:picMkLst>
        </pc:picChg>
        <pc:picChg chg="del">
          <ac:chgData name="Phyllipe Lima" userId="afbdb2a7827722fd" providerId="LiveId" clId="{49965B0D-44A6-0E40-BA47-2B414A675E19}" dt="2020-08-04T00:53:55.306" v="666" actId="478"/>
          <ac:picMkLst>
            <pc:docMk/>
            <pc:sldMk cId="594058921" sldId="256"/>
            <ac:picMk id="4" creationId="{7A529769-52B2-8F4F-94EA-E08EBB00CB8E}"/>
          </ac:picMkLst>
        </pc:picChg>
        <pc:picChg chg="del">
          <ac:chgData name="Phyllipe Lima" userId="afbdb2a7827722fd" providerId="LiveId" clId="{49965B0D-44A6-0E40-BA47-2B414A675E19}" dt="2020-08-04T00:53:56.080" v="667" actId="478"/>
          <ac:picMkLst>
            <pc:docMk/>
            <pc:sldMk cId="594058921" sldId="256"/>
            <ac:picMk id="5" creationId="{7ED0CFBC-4C85-BC47-A37B-947D199FADA6}"/>
          </ac:picMkLst>
        </pc:picChg>
        <pc:picChg chg="del">
          <ac:chgData name="Phyllipe Lima" userId="afbdb2a7827722fd" providerId="LiveId" clId="{49965B0D-44A6-0E40-BA47-2B414A675E19}" dt="2020-08-04T00:53:51.146" v="663" actId="478"/>
          <ac:picMkLst>
            <pc:docMk/>
            <pc:sldMk cId="594058921" sldId="256"/>
            <ac:picMk id="6" creationId="{BA0E9358-5471-9744-9481-331EFFF1C7AC}"/>
          </ac:picMkLst>
        </pc:picChg>
        <pc:picChg chg="add mod">
          <ac:chgData name="Phyllipe Lima" userId="afbdb2a7827722fd" providerId="LiveId" clId="{49965B0D-44A6-0E40-BA47-2B414A675E19}" dt="2020-08-04T00:55:27.753" v="670" actId="26606"/>
          <ac:picMkLst>
            <pc:docMk/>
            <pc:sldMk cId="594058921" sldId="256"/>
            <ac:picMk id="7" creationId="{D26A4DB9-CA0B-3043-BC7A-FFD7EC49085A}"/>
          </ac:picMkLst>
        </pc:picChg>
      </pc:sldChg>
      <pc:sldChg chg="addSp delSp modSp mod">
        <pc:chgData name="Phyllipe Lima" userId="afbdb2a7827722fd" providerId="LiveId" clId="{49965B0D-44A6-0E40-BA47-2B414A675E19}" dt="2020-08-08T17:45:09.861" v="699" actId="20577"/>
        <pc:sldMkLst>
          <pc:docMk/>
          <pc:sldMk cId="1250486325" sldId="265"/>
        </pc:sldMkLst>
        <pc:spChg chg="add del mod">
          <ac:chgData name="Phyllipe Lima" userId="afbdb2a7827722fd" providerId="LiveId" clId="{49965B0D-44A6-0E40-BA47-2B414A675E19}" dt="2020-08-04T00:56:46.702" v="686"/>
          <ac:spMkLst>
            <pc:docMk/>
            <pc:sldMk cId="1250486325" sldId="265"/>
            <ac:spMk id="2" creationId="{81B864D3-1CA6-5347-B60B-6D4BF6F27812}"/>
          </ac:spMkLst>
        </pc:spChg>
        <pc:spChg chg="mod">
          <ac:chgData name="Phyllipe Lima" userId="afbdb2a7827722fd" providerId="LiveId" clId="{49965B0D-44A6-0E40-BA47-2B414A675E19}" dt="2020-08-04T00:56:45.374" v="684" actId="1076"/>
          <ac:spMkLst>
            <pc:docMk/>
            <pc:sldMk cId="1250486325" sldId="265"/>
            <ac:spMk id="4" creationId="{56D021F9-9061-ED43-83BE-470826A1DA5C}"/>
          </ac:spMkLst>
        </pc:spChg>
        <pc:spChg chg="mod">
          <ac:chgData name="Phyllipe Lima" userId="afbdb2a7827722fd" providerId="LiveId" clId="{49965B0D-44A6-0E40-BA47-2B414A675E19}" dt="2020-08-08T17:45:09.861" v="699" actId="20577"/>
          <ac:spMkLst>
            <pc:docMk/>
            <pc:sldMk cId="1250486325" sldId="265"/>
            <ac:spMk id="6" creationId="{C3F6EEC2-0724-DA4A-A920-DEAAAEACB529}"/>
          </ac:spMkLst>
        </pc:spChg>
        <pc:picChg chg="mod">
          <ac:chgData name="Phyllipe Lima" userId="afbdb2a7827722fd" providerId="LiveId" clId="{49965B0D-44A6-0E40-BA47-2B414A675E19}" dt="2020-08-04T00:56:48.739" v="687" actId="14100"/>
          <ac:picMkLst>
            <pc:docMk/>
            <pc:sldMk cId="1250486325" sldId="265"/>
            <ac:picMk id="3" creationId="{B13CF990-3809-BA4B-9324-78CCBDE8EB6E}"/>
          </ac:picMkLst>
        </pc:picChg>
        <pc:picChg chg="del">
          <ac:chgData name="Phyllipe Lima" userId="afbdb2a7827722fd" providerId="LiveId" clId="{49965B0D-44A6-0E40-BA47-2B414A675E19}" dt="2020-08-04T00:55:59.944" v="672" actId="478"/>
          <ac:picMkLst>
            <pc:docMk/>
            <pc:sldMk cId="1250486325" sldId="265"/>
            <ac:picMk id="5" creationId="{53025B60-647B-E34D-AC3C-A4A3940CAEAC}"/>
          </ac:picMkLst>
        </pc:picChg>
        <pc:picChg chg="add mod">
          <ac:chgData name="Phyllipe Lima" userId="afbdb2a7827722fd" providerId="LiveId" clId="{49965B0D-44A6-0E40-BA47-2B414A675E19}" dt="2020-08-04T00:56:43.913" v="683" actId="1076"/>
          <ac:picMkLst>
            <pc:docMk/>
            <pc:sldMk cId="1250486325" sldId="265"/>
            <ac:picMk id="8" creationId="{887A8EE1-B77A-8440-936F-72FC81775C9C}"/>
          </ac:picMkLst>
        </pc:picChg>
      </pc:sldChg>
      <pc:sldChg chg="ord">
        <pc:chgData name="Phyllipe Lima" userId="afbdb2a7827722fd" providerId="LiveId" clId="{49965B0D-44A6-0E40-BA47-2B414A675E19}" dt="2020-08-03T14:41:18.431" v="8"/>
        <pc:sldMkLst>
          <pc:docMk/>
          <pc:sldMk cId="3713424369" sldId="269"/>
        </pc:sldMkLst>
      </pc:sldChg>
      <pc:sldChg chg="addSp modSp modAnim">
        <pc:chgData name="Phyllipe Lima" userId="afbdb2a7827722fd" providerId="LiveId" clId="{49965B0D-44A6-0E40-BA47-2B414A675E19}" dt="2020-08-03T17:31:19.809" v="429"/>
        <pc:sldMkLst>
          <pc:docMk/>
          <pc:sldMk cId="1482402446" sldId="272"/>
        </pc:sldMkLst>
        <pc:cxnChg chg="add mod">
          <ac:chgData name="Phyllipe Lima" userId="afbdb2a7827722fd" providerId="LiveId" clId="{49965B0D-44A6-0E40-BA47-2B414A675E19}" dt="2020-08-03T17:17:34.505" v="11"/>
          <ac:cxnSpMkLst>
            <pc:docMk/>
            <pc:sldMk cId="1482402446" sldId="272"/>
            <ac:cxnSpMk id="7" creationId="{E6F52FB8-9BF1-9F49-803D-DD7275B44BA4}"/>
          </ac:cxnSpMkLst>
        </pc:cxnChg>
      </pc:sldChg>
      <pc:sldChg chg="addSp modSp modAnim">
        <pc:chgData name="Phyllipe Lima" userId="afbdb2a7827722fd" providerId="LiveId" clId="{49965B0D-44A6-0E40-BA47-2B414A675E19}" dt="2020-08-03T17:31:12.827" v="427"/>
        <pc:sldMkLst>
          <pc:docMk/>
          <pc:sldMk cId="3512136886" sldId="276"/>
        </pc:sldMkLst>
        <pc:cxnChg chg="add mod">
          <ac:chgData name="Phyllipe Lima" userId="afbdb2a7827722fd" providerId="LiveId" clId="{49965B0D-44A6-0E40-BA47-2B414A675E19}" dt="2020-08-03T17:17:28.067" v="10"/>
          <ac:cxnSpMkLst>
            <pc:docMk/>
            <pc:sldMk cId="3512136886" sldId="276"/>
            <ac:cxnSpMk id="8" creationId="{68293B2D-F59F-8749-96D6-472C5FE0A10D}"/>
          </ac:cxnSpMkLst>
        </pc:cxnChg>
      </pc:sldChg>
      <pc:sldChg chg="del">
        <pc:chgData name="Phyllipe Lima" userId="afbdb2a7827722fd" providerId="LiveId" clId="{49965B0D-44A6-0E40-BA47-2B414A675E19}" dt="2020-08-03T14:38:46.104" v="0" actId="2696"/>
        <pc:sldMkLst>
          <pc:docMk/>
          <pc:sldMk cId="1263650788" sldId="283"/>
        </pc:sldMkLst>
      </pc:sldChg>
      <pc:sldChg chg="addSp modSp add mod modAnim modNotesTx">
        <pc:chgData name="Phyllipe Lima" userId="afbdb2a7827722fd" providerId="LiveId" clId="{49965B0D-44A6-0E40-BA47-2B414A675E19}" dt="2020-08-03T18:13:09.286" v="653" actId="20577"/>
        <pc:sldMkLst>
          <pc:docMk/>
          <pc:sldMk cId="2790519850" sldId="283"/>
        </pc:sldMkLst>
        <pc:spChg chg="add mod">
          <ac:chgData name="Phyllipe Lima" userId="afbdb2a7827722fd" providerId="LiveId" clId="{49965B0D-44A6-0E40-BA47-2B414A675E19}" dt="2020-08-03T18:11:05.781" v="593" actId="1076"/>
          <ac:spMkLst>
            <pc:docMk/>
            <pc:sldMk cId="2790519850" sldId="283"/>
            <ac:spMk id="9" creationId="{84BE5266-ACF1-0F46-B0C1-1E3BABC4F53C}"/>
          </ac:spMkLst>
        </pc:spChg>
        <pc:cxnChg chg="add mod">
          <ac:chgData name="Phyllipe Lima" userId="afbdb2a7827722fd" providerId="LiveId" clId="{49965B0D-44A6-0E40-BA47-2B414A675E19}" dt="2020-08-03T17:17:23.409" v="9"/>
          <ac:cxnSpMkLst>
            <pc:docMk/>
            <pc:sldMk cId="2790519850" sldId="283"/>
            <ac:cxnSpMk id="8" creationId="{2B173844-36E4-0A4C-BEFB-FCB51796FEBE}"/>
          </ac:cxnSpMkLst>
        </pc:cxnChg>
      </pc:sldChg>
      <pc:sldChg chg="addSp delSp modSp mod">
        <pc:chgData name="Phyllipe Lima" userId="afbdb2a7827722fd" providerId="LiveId" clId="{49965B0D-44A6-0E40-BA47-2B414A675E19}" dt="2020-08-03T14:40:06.014" v="7" actId="14100"/>
        <pc:sldMkLst>
          <pc:docMk/>
          <pc:sldMk cId="3942078311" sldId="285"/>
        </pc:sldMkLst>
        <pc:picChg chg="add mod modCrop">
          <ac:chgData name="Phyllipe Lima" userId="afbdb2a7827722fd" providerId="LiveId" clId="{49965B0D-44A6-0E40-BA47-2B414A675E19}" dt="2020-08-03T14:40:06.014" v="7" actId="14100"/>
          <ac:picMkLst>
            <pc:docMk/>
            <pc:sldMk cId="3942078311" sldId="285"/>
            <ac:picMk id="2" creationId="{62C8F1B4-9096-4F46-965F-06E46F97A701}"/>
          </ac:picMkLst>
        </pc:picChg>
        <pc:picChg chg="del">
          <ac:chgData name="Phyllipe Lima" userId="afbdb2a7827722fd" providerId="LiveId" clId="{49965B0D-44A6-0E40-BA47-2B414A675E19}" dt="2020-08-03T14:39:47.542" v="2" actId="478"/>
          <ac:picMkLst>
            <pc:docMk/>
            <pc:sldMk cId="3942078311" sldId="285"/>
            <ac:picMk id="3" creationId="{2842DE26-95F6-1A4E-AB77-872D715F52B0}"/>
          </ac:picMkLst>
        </pc:picChg>
      </pc:sldChg>
      <pc:sldChg chg="addSp delSp modSp add mod delAnim modNotesTx">
        <pc:chgData name="Phyllipe Lima" userId="afbdb2a7827722fd" providerId="LiveId" clId="{49965B0D-44A6-0E40-BA47-2B414A675E19}" dt="2020-08-03T18:08:45.342" v="447" actId="20577"/>
        <pc:sldMkLst>
          <pc:docMk/>
          <pc:sldMk cId="3698952508" sldId="513"/>
        </pc:sldMkLst>
        <pc:spChg chg="add mod">
          <ac:chgData name="Phyllipe Lima" userId="afbdb2a7827722fd" providerId="LiveId" clId="{49965B0D-44A6-0E40-BA47-2B414A675E19}" dt="2020-08-03T18:08:45.342" v="447" actId="20577"/>
          <ac:spMkLst>
            <pc:docMk/>
            <pc:sldMk cId="3698952508" sldId="513"/>
            <ac:spMk id="5" creationId="{0C96F41B-7220-F041-919D-7D286A6AB806}"/>
          </ac:spMkLst>
        </pc:spChg>
        <pc:spChg chg="add mod">
          <ac:chgData name="Phyllipe Lima" userId="afbdb2a7827722fd" providerId="LiveId" clId="{49965B0D-44A6-0E40-BA47-2B414A675E19}" dt="2020-08-03T17:27:47.714" v="423" actId="1076"/>
          <ac:spMkLst>
            <pc:docMk/>
            <pc:sldMk cId="3698952508" sldId="513"/>
            <ac:spMk id="9" creationId="{5AD9FF95-2C5F-DA40-8C78-D49363FBF365}"/>
          </ac:spMkLst>
        </pc:spChg>
        <pc:picChg chg="add mod">
          <ac:chgData name="Phyllipe Lima" userId="afbdb2a7827722fd" providerId="LiveId" clId="{49965B0D-44A6-0E40-BA47-2B414A675E19}" dt="2020-08-03T17:27:46.051" v="422" actId="1076"/>
          <ac:picMkLst>
            <pc:docMk/>
            <pc:sldMk cId="3698952508" sldId="513"/>
            <ac:picMk id="2" creationId="{FAC4C53C-EEA0-5E4A-95C5-6FCDC1EB75EA}"/>
          </ac:picMkLst>
        </pc:picChg>
        <pc:picChg chg="del">
          <ac:chgData name="Phyllipe Lima" userId="afbdb2a7827722fd" providerId="LiveId" clId="{49965B0D-44A6-0E40-BA47-2B414A675E19}" dt="2020-08-03T17:24:32.745" v="159" actId="478"/>
          <ac:picMkLst>
            <pc:docMk/>
            <pc:sldMk cId="3698952508" sldId="513"/>
            <ac:picMk id="3" creationId="{404C23F5-C9CD-244C-A021-2310FA54B252}"/>
          </ac:picMkLst>
        </pc:picChg>
        <pc:picChg chg="del">
          <ac:chgData name="Phyllipe Lima" userId="afbdb2a7827722fd" providerId="LiveId" clId="{49965B0D-44A6-0E40-BA47-2B414A675E19}" dt="2020-08-03T17:24:33.325" v="160" actId="478"/>
          <ac:picMkLst>
            <pc:docMk/>
            <pc:sldMk cId="3698952508" sldId="513"/>
            <ac:picMk id="4" creationId="{C750D271-0C10-A346-A5BB-47C499B3C990}"/>
          </ac:picMkLst>
        </pc:picChg>
        <pc:picChg chg="del">
          <ac:chgData name="Phyllipe Lima" userId="afbdb2a7827722fd" providerId="LiveId" clId="{49965B0D-44A6-0E40-BA47-2B414A675E19}" dt="2020-08-03T17:24:31.491" v="157" actId="478"/>
          <ac:picMkLst>
            <pc:docMk/>
            <pc:sldMk cId="3698952508" sldId="513"/>
            <ac:picMk id="5" creationId="{FF3AEA07-315B-4442-94F1-EB13D870705D}"/>
          </ac:picMkLst>
        </pc:picChg>
        <pc:picChg chg="del">
          <ac:chgData name="Phyllipe Lima" userId="afbdb2a7827722fd" providerId="LiveId" clId="{49965B0D-44A6-0E40-BA47-2B414A675E19}" dt="2020-08-03T17:24:30.930" v="156" actId="478"/>
          <ac:picMkLst>
            <pc:docMk/>
            <pc:sldMk cId="3698952508" sldId="513"/>
            <ac:picMk id="6" creationId="{6B524FA1-8818-E54F-9C1F-6667AAA6A1CC}"/>
          </ac:picMkLst>
        </pc:picChg>
        <pc:picChg chg="del">
          <ac:chgData name="Phyllipe Lima" userId="afbdb2a7827722fd" providerId="LiveId" clId="{49965B0D-44A6-0E40-BA47-2B414A675E19}" dt="2020-08-03T17:24:33.735" v="161" actId="478"/>
          <ac:picMkLst>
            <pc:docMk/>
            <pc:sldMk cId="3698952508" sldId="513"/>
            <ac:picMk id="7" creationId="{682C0AFD-221B-AB47-B8E1-4DB7ABC29F01}"/>
          </ac:picMkLst>
        </pc:picChg>
        <pc:picChg chg="add mod">
          <ac:chgData name="Phyllipe Lima" userId="afbdb2a7827722fd" providerId="LiveId" clId="{49965B0D-44A6-0E40-BA47-2B414A675E19}" dt="2020-08-03T17:27:37.221" v="418" actId="1076"/>
          <ac:picMkLst>
            <pc:docMk/>
            <pc:sldMk cId="3698952508" sldId="513"/>
            <ac:picMk id="10" creationId="{8D628245-8132-8543-A070-254CC77C52D4}"/>
          </ac:picMkLst>
        </pc:picChg>
        <pc:cxnChg chg="del">
          <ac:chgData name="Phyllipe Lima" userId="afbdb2a7827722fd" providerId="LiveId" clId="{49965B0D-44A6-0E40-BA47-2B414A675E19}" dt="2020-08-03T17:24:32.223" v="158" actId="478"/>
          <ac:cxnSpMkLst>
            <pc:docMk/>
            <pc:sldMk cId="3698952508" sldId="513"/>
            <ac:cxnSpMk id="8" creationId="{2B173844-36E4-0A4C-BEFB-FCB51796FEBE}"/>
          </ac:cxnSpMkLst>
        </pc:cxnChg>
      </pc:sldChg>
      <pc:sldChg chg="addSp modSp add mod modNotesTx">
        <pc:chgData name="Phyllipe Lima" userId="afbdb2a7827722fd" providerId="LiveId" clId="{49965B0D-44A6-0E40-BA47-2B414A675E19}" dt="2020-08-04T01:00:08.134" v="695" actId="14100"/>
        <pc:sldMkLst>
          <pc:docMk/>
          <pc:sldMk cId="169587069" sldId="514"/>
        </pc:sldMkLst>
        <pc:spChg chg="add mod">
          <ac:chgData name="Phyllipe Lima" userId="afbdb2a7827722fd" providerId="LiveId" clId="{49965B0D-44A6-0E40-BA47-2B414A675E19}" dt="2020-08-04T01:00:08.134" v="695" actId="14100"/>
          <ac:spMkLst>
            <pc:docMk/>
            <pc:sldMk cId="169587069" sldId="514"/>
            <ac:spMk id="6" creationId="{B438A15A-0916-754C-9220-36A20D82E4C6}"/>
          </ac:spMkLst>
        </pc:spChg>
        <pc:picChg chg="add mod">
          <ac:chgData name="Phyllipe Lima" userId="afbdb2a7827722fd" providerId="LiveId" clId="{49965B0D-44A6-0E40-BA47-2B414A675E19}" dt="2020-08-03T18:09:51.806" v="520" actId="1076"/>
          <ac:picMkLst>
            <pc:docMk/>
            <pc:sldMk cId="169587069" sldId="514"/>
            <ac:picMk id="3" creationId="{08A6F6DB-BE66-F147-ADF1-68F6B5F172C9}"/>
          </ac:picMkLst>
        </pc:picChg>
      </pc:sldChg>
      <pc:sldChg chg="delSp add del mod">
        <pc:chgData name="Phyllipe Lima" userId="afbdb2a7827722fd" providerId="LiveId" clId="{49965B0D-44A6-0E40-BA47-2B414A675E19}" dt="2020-08-03T18:11:09.013" v="594" actId="2696"/>
        <pc:sldMkLst>
          <pc:docMk/>
          <pc:sldMk cId="978052726" sldId="515"/>
        </pc:sldMkLst>
        <pc:picChg chg="del">
          <ac:chgData name="Phyllipe Lima" userId="afbdb2a7827722fd" providerId="LiveId" clId="{49965B0D-44A6-0E40-BA47-2B414A675E19}" dt="2020-08-03T18:10:15.161" v="523" actId="478"/>
          <ac:picMkLst>
            <pc:docMk/>
            <pc:sldMk cId="978052726" sldId="515"/>
            <ac:picMk id="2" creationId="{D1022ED2-40C1-DF45-AA28-07A7A24DE0D4}"/>
          </ac:picMkLst>
        </pc:picChg>
        <pc:picChg chg="del">
          <ac:chgData name="Phyllipe Lima" userId="afbdb2a7827722fd" providerId="LiveId" clId="{49965B0D-44A6-0E40-BA47-2B414A675E19}" dt="2020-08-03T18:10:17.574" v="525" actId="478"/>
          <ac:picMkLst>
            <pc:docMk/>
            <pc:sldMk cId="978052726" sldId="515"/>
            <ac:picMk id="4" creationId="{BBA1AF78-AB64-7D4A-9239-8D9265050429}"/>
          </ac:picMkLst>
        </pc:picChg>
        <pc:picChg chg="del">
          <ac:chgData name="Phyllipe Lima" userId="afbdb2a7827722fd" providerId="LiveId" clId="{49965B0D-44A6-0E40-BA47-2B414A675E19}" dt="2020-08-03T18:10:15.942" v="524" actId="478"/>
          <ac:picMkLst>
            <pc:docMk/>
            <pc:sldMk cId="978052726" sldId="515"/>
            <ac:picMk id="5" creationId="{C5D01DF1-1CE9-2444-8002-87D654ED17B9}"/>
          </ac:picMkLst>
        </pc:picChg>
      </pc:sldChg>
      <pc:sldChg chg="addSp delSp modSp add mod">
        <pc:chgData name="Phyllipe Lima" userId="afbdb2a7827722fd" providerId="LiveId" clId="{49965B0D-44A6-0E40-BA47-2B414A675E19}" dt="2020-08-04T01:00:30.253" v="696" actId="20577"/>
        <pc:sldMkLst>
          <pc:docMk/>
          <pc:sldMk cId="3325730925" sldId="515"/>
        </pc:sldMkLst>
        <pc:spChg chg="mod">
          <ac:chgData name="Phyllipe Lima" userId="afbdb2a7827722fd" providerId="LiveId" clId="{49965B0D-44A6-0E40-BA47-2B414A675E19}" dt="2020-08-04T01:00:30.253" v="696" actId="20577"/>
          <ac:spMkLst>
            <pc:docMk/>
            <pc:sldMk cId="3325730925" sldId="515"/>
            <ac:spMk id="6" creationId="{B438A15A-0916-754C-9220-36A20D82E4C6}"/>
          </ac:spMkLst>
        </pc:spChg>
        <pc:spChg chg="del">
          <ac:chgData name="Phyllipe Lima" userId="afbdb2a7827722fd" providerId="LiveId" clId="{49965B0D-44A6-0E40-BA47-2B414A675E19}" dt="2020-08-03T18:11:20.028" v="597" actId="478"/>
          <ac:spMkLst>
            <pc:docMk/>
            <pc:sldMk cId="3325730925" sldId="515"/>
            <ac:spMk id="9" creationId="{5AD9FF95-2C5F-DA40-8C78-D49363FBF365}"/>
          </ac:spMkLst>
        </pc:spChg>
        <pc:picChg chg="del">
          <ac:chgData name="Phyllipe Lima" userId="afbdb2a7827722fd" providerId="LiveId" clId="{49965B0D-44A6-0E40-BA47-2B414A675E19}" dt="2020-08-03T18:11:19.147" v="596" actId="478"/>
          <ac:picMkLst>
            <pc:docMk/>
            <pc:sldMk cId="3325730925" sldId="515"/>
            <ac:picMk id="2" creationId="{FAC4C53C-EEA0-5E4A-95C5-6FCDC1EB75EA}"/>
          </ac:picMkLst>
        </pc:picChg>
        <pc:picChg chg="del">
          <ac:chgData name="Phyllipe Lima" userId="afbdb2a7827722fd" providerId="LiveId" clId="{49965B0D-44A6-0E40-BA47-2B414A675E19}" dt="2020-08-03T18:11:21.321" v="599" actId="478"/>
          <ac:picMkLst>
            <pc:docMk/>
            <pc:sldMk cId="3325730925" sldId="515"/>
            <ac:picMk id="3" creationId="{08A6F6DB-BE66-F147-ADF1-68F6B5F172C9}"/>
          </ac:picMkLst>
        </pc:picChg>
        <pc:picChg chg="add mod">
          <ac:chgData name="Phyllipe Lima" userId="afbdb2a7827722fd" providerId="LiveId" clId="{49965B0D-44A6-0E40-BA47-2B414A675E19}" dt="2020-08-03T18:12:37.035" v="652" actId="14100"/>
          <ac:picMkLst>
            <pc:docMk/>
            <pc:sldMk cId="3325730925" sldId="515"/>
            <ac:picMk id="4" creationId="{9D7BD746-8572-DA47-B44B-FF94B826CCBB}"/>
          </ac:picMkLst>
        </pc:picChg>
        <pc:picChg chg="del">
          <ac:chgData name="Phyllipe Lima" userId="afbdb2a7827722fd" providerId="LiveId" clId="{49965B0D-44A6-0E40-BA47-2B414A675E19}" dt="2020-08-03T18:11:20.601" v="598" actId="478"/>
          <ac:picMkLst>
            <pc:docMk/>
            <pc:sldMk cId="3325730925" sldId="515"/>
            <ac:picMk id="10" creationId="{8D628245-8132-8543-A070-254CC77C52D4}"/>
          </ac:picMkLst>
        </pc:picChg>
      </pc:sldChg>
      <pc:sldChg chg="delSp modSp add del mod">
        <pc:chgData name="Phyllipe Lima" userId="afbdb2a7827722fd" providerId="LiveId" clId="{49965B0D-44A6-0E40-BA47-2B414A675E19}" dt="2020-08-04T00:55:29.829" v="671" actId="2696"/>
        <pc:sldMkLst>
          <pc:docMk/>
          <pc:sldMk cId="694786774" sldId="516"/>
        </pc:sldMkLst>
        <pc:picChg chg="del">
          <ac:chgData name="Phyllipe Lima" userId="afbdb2a7827722fd" providerId="LiveId" clId="{49965B0D-44A6-0E40-BA47-2B414A675E19}" dt="2020-08-04T00:52:33.816" v="655" actId="478"/>
          <ac:picMkLst>
            <pc:docMk/>
            <pc:sldMk cId="694786774" sldId="516"/>
            <ac:picMk id="4" creationId="{7A529769-52B2-8F4F-94EA-E08EBB00CB8E}"/>
          </ac:picMkLst>
        </pc:picChg>
        <pc:picChg chg="del">
          <ac:chgData name="Phyllipe Lima" userId="afbdb2a7827722fd" providerId="LiveId" clId="{49965B0D-44A6-0E40-BA47-2B414A675E19}" dt="2020-08-04T00:52:34.393" v="656" actId="478"/>
          <ac:picMkLst>
            <pc:docMk/>
            <pc:sldMk cId="694786774" sldId="516"/>
            <ac:picMk id="5" creationId="{7ED0CFBC-4C85-BC47-A37B-947D199FADA6}"/>
          </ac:picMkLst>
        </pc:picChg>
        <pc:picChg chg="del mod">
          <ac:chgData name="Phyllipe Lima" userId="afbdb2a7827722fd" providerId="LiveId" clId="{49965B0D-44A6-0E40-BA47-2B414A675E19}" dt="2020-08-04T00:52:58.219" v="662" actId="478"/>
          <ac:picMkLst>
            <pc:docMk/>
            <pc:sldMk cId="694786774" sldId="516"/>
            <ac:picMk id="6" creationId="{BA0E9358-5471-9744-9481-331EFFF1C7AC}"/>
          </ac:picMkLst>
        </pc:picChg>
      </pc:sldChg>
    </pc:docChg>
  </pc:docChgLst>
  <pc:docChgLst>
    <pc:chgData name="Phyllipe Lima" userId="afbdb2a7827722fd" providerId="LiveId" clId="{50683648-73B3-420E-9BC5-E30266CB9517}"/>
    <pc:docChg chg="modSld">
      <pc:chgData name="Phyllipe Lima" userId="afbdb2a7827722fd" providerId="LiveId" clId="{50683648-73B3-420E-9BC5-E30266CB9517}" dt="2021-08-02T20:20:16.188" v="5" actId="1076"/>
      <pc:docMkLst>
        <pc:docMk/>
      </pc:docMkLst>
      <pc:sldChg chg="modSp mod">
        <pc:chgData name="Phyllipe Lima" userId="afbdb2a7827722fd" providerId="LiveId" clId="{50683648-73B3-420E-9BC5-E30266CB9517}" dt="2021-08-02T20:18:18.516" v="0" actId="1076"/>
        <pc:sldMkLst>
          <pc:docMk/>
          <pc:sldMk cId="3713424369" sldId="269"/>
        </pc:sldMkLst>
        <pc:picChg chg="mod">
          <ac:chgData name="Phyllipe Lima" userId="afbdb2a7827722fd" providerId="LiveId" clId="{50683648-73B3-420E-9BC5-E30266CB9517}" dt="2021-08-02T20:18:18.516" v="0" actId="1076"/>
          <ac:picMkLst>
            <pc:docMk/>
            <pc:sldMk cId="3713424369" sldId="269"/>
            <ac:picMk id="19" creationId="{9718F8A9-92E0-9145-81E8-99F2E9DB38E8}"/>
          </ac:picMkLst>
        </pc:picChg>
      </pc:sldChg>
      <pc:sldChg chg="addSp modSp mod">
        <pc:chgData name="Phyllipe Lima" userId="afbdb2a7827722fd" providerId="LiveId" clId="{50683648-73B3-420E-9BC5-E30266CB9517}" dt="2021-08-02T20:20:16.188" v="5" actId="1076"/>
        <pc:sldMkLst>
          <pc:docMk/>
          <pc:sldMk cId="3512136886" sldId="276"/>
        </pc:sldMkLst>
        <pc:picChg chg="mod">
          <ac:chgData name="Phyllipe Lima" userId="afbdb2a7827722fd" providerId="LiveId" clId="{50683648-73B3-420E-9BC5-E30266CB9517}" dt="2021-08-02T20:19:44.125" v="2" actId="1076"/>
          <ac:picMkLst>
            <pc:docMk/>
            <pc:sldMk cId="3512136886" sldId="276"/>
            <ac:picMk id="14" creationId="{2AF5CFAC-4A2D-E245-BCBF-16ABE500D6F1}"/>
          </ac:picMkLst>
        </pc:picChg>
        <pc:picChg chg="add mod">
          <ac:chgData name="Phyllipe Lima" userId="afbdb2a7827722fd" providerId="LiveId" clId="{50683648-73B3-420E-9BC5-E30266CB9517}" dt="2021-08-02T20:20:16.188" v="5" actId="1076"/>
          <ac:picMkLst>
            <pc:docMk/>
            <pc:sldMk cId="3512136886" sldId="276"/>
            <ac:picMk id="1026" creationId="{D1357BD2-0A5B-4A4D-BF58-31CA2F50B113}"/>
          </ac:picMkLst>
        </pc:picChg>
      </pc:sldChg>
    </pc:docChg>
  </pc:docChgLst>
  <pc:docChgLst>
    <pc:chgData name="Phyllipe Lima" userId="afbdb2a7827722fd" providerId="LiveId" clId="{6CB16C3E-0E19-4C29-893E-12BD5EBAFE7D}"/>
    <pc:docChg chg="addSld delSld modSld">
      <pc:chgData name="Phyllipe Lima" userId="afbdb2a7827722fd" providerId="LiveId" clId="{6CB16C3E-0E19-4C29-893E-12BD5EBAFE7D}" dt="2020-03-20T21:48:58.269" v="206" actId="5793"/>
      <pc:docMkLst>
        <pc:docMk/>
      </pc:docMkLst>
      <pc:sldChg chg="modSp mod">
        <pc:chgData name="Phyllipe Lima" userId="afbdb2a7827722fd" providerId="LiveId" clId="{6CB16C3E-0E19-4C29-893E-12BD5EBAFE7D}" dt="2020-03-20T21:47:44.549" v="21" actId="20577"/>
        <pc:sldMkLst>
          <pc:docMk/>
          <pc:sldMk cId="1975627203" sldId="257"/>
        </pc:sldMkLst>
        <pc:spChg chg="mod">
          <ac:chgData name="Phyllipe Lima" userId="afbdb2a7827722fd" providerId="LiveId" clId="{6CB16C3E-0E19-4C29-893E-12BD5EBAFE7D}" dt="2020-03-20T21:47:44.549" v="21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Anim">
        <pc:chgData name="Phyllipe Lima" userId="afbdb2a7827722fd" providerId="LiveId" clId="{6CB16C3E-0E19-4C29-893E-12BD5EBAFE7D}" dt="2020-03-20T21:48:58.269" v="206" actId="5793"/>
        <pc:sldMkLst>
          <pc:docMk/>
          <pc:sldMk cId="1708451728" sldId="259"/>
        </pc:sldMkLst>
        <pc:spChg chg="mod">
          <ac:chgData name="Phyllipe Lima" userId="afbdb2a7827722fd" providerId="LiveId" clId="{6CB16C3E-0E19-4C29-893E-12BD5EBAFE7D}" dt="2020-03-20T21:48:58.269" v="206" actId="5793"/>
          <ac:spMkLst>
            <pc:docMk/>
            <pc:sldMk cId="1708451728" sldId="259"/>
            <ac:spMk id="3" creationId="{00000000-0000-0000-0000-000000000000}"/>
          </ac:spMkLst>
        </pc:spChg>
      </pc:sldChg>
      <pc:sldChg chg="del">
        <pc:chgData name="Phyllipe Lima" userId="afbdb2a7827722fd" providerId="LiveId" clId="{6CB16C3E-0E19-4C29-893E-12BD5EBAFE7D}" dt="2020-03-20T21:47:57.663" v="23" actId="47"/>
        <pc:sldMkLst>
          <pc:docMk/>
          <pc:sldMk cId="1713426029" sldId="404"/>
        </pc:sldMkLst>
      </pc:sldChg>
      <pc:sldChg chg="add">
        <pc:chgData name="Phyllipe Lima" userId="afbdb2a7827722fd" providerId="LiveId" clId="{6CB16C3E-0E19-4C29-893E-12BD5EBAFE7D}" dt="2020-03-20T21:47:55.634" v="22"/>
        <pc:sldMkLst>
          <pc:docMk/>
          <pc:sldMk cId="3168639760" sldId="416"/>
        </pc:sldMkLst>
      </pc:sldChg>
    </pc:docChg>
  </pc:docChgLst>
  <pc:docChgLst>
    <pc:chgData name="Phyllipe Lima" userId="afbdb2a7827722fd" providerId="LiveId" clId="{0136FEE9-2E89-8142-B58C-A59F18370E8C}"/>
    <pc:docChg chg="modShowInfo">
      <pc:chgData name="Phyllipe Lima" userId="afbdb2a7827722fd" providerId="LiveId" clId="{0136FEE9-2E89-8142-B58C-A59F18370E8C}" dt="2021-02-23T23:32:35.781" v="0" actId="2744"/>
      <pc:docMkLst>
        <pc:docMk/>
      </pc:docMkLst>
    </pc:docChg>
  </pc:docChgLst>
  <pc:docChgLst>
    <pc:chgData name="Phyllipe Lima" userId="afbdb2a7827722fd" providerId="LiveId" clId="{AF387B0B-9313-40B3-9F29-A1A75BA6C121}"/>
    <pc:docChg chg="addSld modSld">
      <pc:chgData name="Phyllipe Lima" userId="afbdb2a7827722fd" providerId="LiveId" clId="{AF387B0B-9313-40B3-9F29-A1A75BA6C121}" dt="2020-04-05T22:56:56.027" v="25" actId="20577"/>
      <pc:docMkLst>
        <pc:docMk/>
      </pc:docMkLst>
      <pc:sldChg chg="modSp add mod">
        <pc:chgData name="Phyllipe Lima" userId="afbdb2a7827722fd" providerId="LiveId" clId="{AF387B0B-9313-40B3-9F29-A1A75BA6C121}" dt="2020-04-05T22:56:56.027" v="25" actId="20577"/>
        <pc:sldMkLst>
          <pc:docMk/>
          <pc:sldMk cId="3368561108" sldId="452"/>
        </pc:sldMkLst>
        <pc:spChg chg="mod">
          <ac:chgData name="Phyllipe Lima" userId="afbdb2a7827722fd" providerId="LiveId" clId="{AF387B0B-9313-40B3-9F29-A1A75BA6C121}" dt="2020-04-05T22:56:56.027" v="25" actId="20577"/>
          <ac:spMkLst>
            <pc:docMk/>
            <pc:sldMk cId="3368561108" sldId="452"/>
            <ac:spMk id="9" creationId="{D0A97853-0371-4A44-89FC-C7631D39F27C}"/>
          </ac:spMkLst>
        </pc:spChg>
      </pc:sldChg>
    </pc:docChg>
  </pc:docChgLst>
  <pc:docChgLst>
    <pc:chgData name="Phyllipe Lima" userId="afbdb2a7827722fd" providerId="LiveId" clId="{4CEA5487-A226-4B20-BC0D-E18F01136622}"/>
    <pc:docChg chg="undo custSel addSld delSld modSld sldOrd">
      <pc:chgData name="Phyllipe Lima" userId="afbdb2a7827722fd" providerId="LiveId" clId="{4CEA5487-A226-4B20-BC0D-E18F01136622}" dt="2020-04-06T04:40:44.275" v="11401" actId="962"/>
      <pc:docMkLst>
        <pc:docMk/>
      </pc:docMkLst>
      <pc:sldChg chg="modSp modAnim">
        <pc:chgData name="Phyllipe Lima" userId="afbdb2a7827722fd" providerId="LiveId" clId="{4CEA5487-A226-4B20-BC0D-E18F01136622}" dt="2020-04-06T01:42:05.661" v="179" actId="20577"/>
        <pc:sldMkLst>
          <pc:docMk/>
          <pc:sldMk cId="1708451728" sldId="259"/>
        </pc:sldMkLst>
        <pc:spChg chg="mod">
          <ac:chgData name="Phyllipe Lima" userId="afbdb2a7827722fd" providerId="LiveId" clId="{4CEA5487-A226-4B20-BC0D-E18F01136622}" dt="2020-04-06T01:42:05.661" v="179" actId="20577"/>
          <ac:spMkLst>
            <pc:docMk/>
            <pc:sldMk cId="1708451728" sldId="259"/>
            <ac:spMk id="3" creationId="{00000000-0000-0000-0000-000000000000}"/>
          </ac:spMkLst>
        </pc:spChg>
      </pc:sldChg>
      <pc:sldChg chg="delSp modSp add mod">
        <pc:chgData name="Phyllipe Lima" userId="afbdb2a7827722fd" providerId="LiveId" clId="{4CEA5487-A226-4B20-BC0D-E18F01136622}" dt="2020-04-06T01:41:21.089" v="27" actId="14100"/>
        <pc:sldMkLst>
          <pc:docMk/>
          <pc:sldMk cId="3771346874" sldId="418"/>
        </pc:sldMkLst>
        <pc:spChg chg="mod">
          <ac:chgData name="Phyllipe Lima" userId="afbdb2a7827722fd" providerId="LiveId" clId="{4CEA5487-A226-4B20-BC0D-E18F01136622}" dt="2020-04-06T01:41:21.089" v="27" actId="14100"/>
          <ac:spMkLst>
            <pc:docMk/>
            <pc:sldMk cId="3771346874" sldId="418"/>
            <ac:spMk id="10" creationId="{B49B171B-8E2E-4B50-ADB2-87B0FC0D608E}"/>
          </ac:spMkLst>
        </pc:spChg>
        <pc:spChg chg="del">
          <ac:chgData name="Phyllipe Lima" userId="afbdb2a7827722fd" providerId="LiveId" clId="{4CEA5487-A226-4B20-BC0D-E18F01136622}" dt="2020-04-06T01:41:11.555" v="21" actId="478"/>
          <ac:spMkLst>
            <pc:docMk/>
            <pc:sldMk cId="3771346874" sldId="418"/>
            <ac:spMk id="13" creationId="{B2D92254-2B60-4F84-898E-67611B4EB7D4}"/>
          </ac:spMkLst>
        </pc:spChg>
        <pc:picChg chg="del">
          <ac:chgData name="Phyllipe Lima" userId="afbdb2a7827722fd" providerId="LiveId" clId="{4CEA5487-A226-4B20-BC0D-E18F01136622}" dt="2020-04-06T01:41:12.551" v="22" actId="478"/>
          <ac:picMkLst>
            <pc:docMk/>
            <pc:sldMk cId="3771346874" sldId="418"/>
            <ac:picMk id="12" creationId="{96D1B8A3-8A5C-45E0-AD73-8EC23FA1C5B6}"/>
          </ac:picMkLst>
        </pc:picChg>
        <pc:picChg chg="mod">
          <ac:chgData name="Phyllipe Lima" userId="afbdb2a7827722fd" providerId="LiveId" clId="{4CEA5487-A226-4B20-BC0D-E18F01136622}" dt="2020-04-06T01:41:15.401" v="24" actId="1076"/>
          <ac:picMkLst>
            <pc:docMk/>
            <pc:sldMk cId="3771346874" sldId="418"/>
            <ac:picMk id="1026" creationId="{D4EA277A-03C9-4436-933A-379B9919037E}"/>
          </ac:picMkLst>
        </pc:picChg>
      </pc:sldChg>
      <pc:sldChg chg="addSp delSp modSp mod delAnim">
        <pc:chgData name="Phyllipe Lima" userId="afbdb2a7827722fd" providerId="LiveId" clId="{4CEA5487-A226-4B20-BC0D-E18F01136622}" dt="2020-04-06T03:06:38.005" v="1327" actId="1076"/>
        <pc:sldMkLst>
          <pc:docMk/>
          <pc:sldMk cId="2500104174" sldId="427"/>
        </pc:sldMkLst>
        <pc:spChg chg="add del">
          <ac:chgData name="Phyllipe Lima" userId="afbdb2a7827722fd" providerId="LiveId" clId="{4CEA5487-A226-4B20-BC0D-E18F01136622}" dt="2020-04-06T03:05:13.297" v="1256"/>
          <ac:spMkLst>
            <pc:docMk/>
            <pc:sldMk cId="2500104174" sldId="427"/>
            <ac:spMk id="4" creationId="{94254C7E-E97F-436D-8D04-F7F6AEA7717D}"/>
          </ac:spMkLst>
        </pc:spChg>
        <pc:spChg chg="del">
          <ac:chgData name="Phyllipe Lima" userId="afbdb2a7827722fd" providerId="LiveId" clId="{4CEA5487-A226-4B20-BC0D-E18F01136622}" dt="2020-04-06T03:06:20.908" v="1307" actId="478"/>
          <ac:spMkLst>
            <pc:docMk/>
            <pc:sldMk cId="2500104174" sldId="427"/>
            <ac:spMk id="10" creationId="{0025EA58-FC97-4A70-A2EA-CC698A9A02BB}"/>
          </ac:spMkLst>
        </pc:spChg>
        <pc:spChg chg="add mod">
          <ac:chgData name="Phyllipe Lima" userId="afbdb2a7827722fd" providerId="LiveId" clId="{4CEA5487-A226-4B20-BC0D-E18F01136622}" dt="2020-04-06T03:06:38.005" v="1327" actId="1076"/>
          <ac:spMkLst>
            <pc:docMk/>
            <pc:sldMk cId="2500104174" sldId="427"/>
            <ac:spMk id="11" creationId="{C2C91EF0-77E9-453E-BC06-6319E104BC28}"/>
          </ac:spMkLst>
        </pc:spChg>
        <pc:picChg chg="del">
          <ac:chgData name="Phyllipe Lima" userId="afbdb2a7827722fd" providerId="LiveId" clId="{4CEA5487-A226-4B20-BC0D-E18F01136622}" dt="2020-04-06T03:05:37.007" v="1304" actId="478"/>
          <ac:picMkLst>
            <pc:docMk/>
            <pc:sldMk cId="2500104174" sldId="427"/>
            <ac:picMk id="2" creationId="{7D032449-3DC9-4702-8DA1-5DAE71231A7E}"/>
          </ac:picMkLst>
        </pc:picChg>
        <pc:picChg chg="add mod">
          <ac:chgData name="Phyllipe Lima" userId="afbdb2a7827722fd" providerId="LiveId" clId="{4CEA5487-A226-4B20-BC0D-E18F01136622}" dt="2020-04-06T03:06:25.707" v="1309" actId="14100"/>
          <ac:picMkLst>
            <pc:docMk/>
            <pc:sldMk cId="2500104174" sldId="427"/>
            <ac:picMk id="7" creationId="{EE25BAAF-C23B-403D-B0CB-838D317A5F68}"/>
          </ac:picMkLst>
        </pc:picChg>
      </pc:sldChg>
      <pc:sldChg chg="addSp delSp modSp mod delAnim modAnim">
        <pc:chgData name="Phyllipe Lima" userId="afbdb2a7827722fd" providerId="LiveId" clId="{4CEA5487-A226-4B20-BC0D-E18F01136622}" dt="2020-04-06T02:10:36.940" v="513" actId="20577"/>
        <pc:sldMkLst>
          <pc:docMk/>
          <pc:sldMk cId="214910676" sldId="428"/>
        </pc:sldMkLst>
        <pc:spChg chg="mod">
          <ac:chgData name="Phyllipe Lima" userId="afbdb2a7827722fd" providerId="LiveId" clId="{4CEA5487-A226-4B20-BC0D-E18F01136622}" dt="2020-04-06T02:10:36.940" v="513" actId="20577"/>
          <ac:spMkLst>
            <pc:docMk/>
            <pc:sldMk cId="214910676" sldId="428"/>
            <ac:spMk id="2" creationId="{00000000-0000-0000-0000-000000000000}"/>
          </ac:spMkLst>
        </pc:spChg>
        <pc:spChg chg="mod">
          <ac:chgData name="Phyllipe Lima" userId="afbdb2a7827722fd" providerId="LiveId" clId="{4CEA5487-A226-4B20-BC0D-E18F01136622}" dt="2020-04-06T02:08:58.607" v="253" actId="20577"/>
          <ac:spMkLst>
            <pc:docMk/>
            <pc:sldMk cId="214910676" sldId="428"/>
            <ac:spMk id="3" creationId="{00000000-0000-0000-0000-000000000000}"/>
          </ac:spMkLst>
        </pc:spChg>
        <pc:spChg chg="add mod">
          <ac:chgData name="Phyllipe Lima" userId="afbdb2a7827722fd" providerId="LiveId" clId="{4CEA5487-A226-4B20-BC0D-E18F01136622}" dt="2020-04-06T02:10:13.138" v="489" actId="20577"/>
          <ac:spMkLst>
            <pc:docMk/>
            <pc:sldMk cId="214910676" sldId="428"/>
            <ac:spMk id="11" creationId="{8A1A30E2-4222-41F8-B6C8-006CF4CADB39}"/>
          </ac:spMkLst>
        </pc:spChg>
        <pc:spChg chg="del">
          <ac:chgData name="Phyllipe Lima" userId="afbdb2a7827722fd" providerId="LiveId" clId="{4CEA5487-A226-4B20-BC0D-E18F01136622}" dt="2020-04-06T02:08:33.008" v="180" actId="478"/>
          <ac:spMkLst>
            <pc:docMk/>
            <pc:sldMk cId="214910676" sldId="428"/>
            <ac:spMk id="12" creationId="{1CD7D7AB-5092-4733-9C35-B0FF554AF2BB}"/>
          </ac:spMkLst>
        </pc:spChg>
      </pc:sldChg>
      <pc:sldChg chg="del">
        <pc:chgData name="Phyllipe Lima" userId="afbdb2a7827722fd" providerId="LiveId" clId="{4CEA5487-A226-4B20-BC0D-E18F01136622}" dt="2020-04-06T04:01:48.401" v="7465" actId="47"/>
        <pc:sldMkLst>
          <pc:docMk/>
          <pc:sldMk cId="2892376544" sldId="429"/>
        </pc:sldMkLst>
      </pc:sldChg>
      <pc:sldChg chg="del">
        <pc:chgData name="Phyllipe Lima" userId="afbdb2a7827722fd" providerId="LiveId" clId="{4CEA5487-A226-4B20-BC0D-E18F01136622}" dt="2020-04-06T04:01:47.697" v="7464" actId="47"/>
        <pc:sldMkLst>
          <pc:docMk/>
          <pc:sldMk cId="3283988494" sldId="430"/>
        </pc:sldMkLst>
      </pc:sldChg>
      <pc:sldChg chg="del">
        <pc:chgData name="Phyllipe Lima" userId="afbdb2a7827722fd" providerId="LiveId" clId="{4CEA5487-A226-4B20-BC0D-E18F01136622}" dt="2020-04-06T04:01:47.058" v="7463" actId="47"/>
        <pc:sldMkLst>
          <pc:docMk/>
          <pc:sldMk cId="3615832884" sldId="431"/>
        </pc:sldMkLst>
      </pc:sldChg>
      <pc:sldChg chg="del">
        <pc:chgData name="Phyllipe Lima" userId="afbdb2a7827722fd" providerId="LiveId" clId="{4CEA5487-A226-4B20-BC0D-E18F01136622}" dt="2020-04-06T04:01:46.408" v="7462" actId="47"/>
        <pc:sldMkLst>
          <pc:docMk/>
          <pc:sldMk cId="1738586362" sldId="432"/>
        </pc:sldMkLst>
      </pc:sldChg>
      <pc:sldChg chg="del">
        <pc:chgData name="Phyllipe Lima" userId="afbdb2a7827722fd" providerId="LiveId" clId="{4CEA5487-A226-4B20-BC0D-E18F01136622}" dt="2020-04-06T04:01:45.682" v="7461" actId="47"/>
        <pc:sldMkLst>
          <pc:docMk/>
          <pc:sldMk cId="1198173048" sldId="433"/>
        </pc:sldMkLst>
      </pc:sldChg>
      <pc:sldChg chg="del">
        <pc:chgData name="Phyllipe Lima" userId="afbdb2a7827722fd" providerId="LiveId" clId="{4CEA5487-A226-4B20-BC0D-E18F01136622}" dt="2020-04-06T04:01:44.528" v="7460" actId="47"/>
        <pc:sldMkLst>
          <pc:docMk/>
          <pc:sldMk cId="2049543009" sldId="434"/>
        </pc:sldMkLst>
      </pc:sldChg>
      <pc:sldChg chg="del">
        <pc:chgData name="Phyllipe Lima" userId="afbdb2a7827722fd" providerId="LiveId" clId="{4CEA5487-A226-4B20-BC0D-E18F01136622}" dt="2020-04-06T04:01:43.817" v="7459" actId="47"/>
        <pc:sldMkLst>
          <pc:docMk/>
          <pc:sldMk cId="1562094182" sldId="435"/>
        </pc:sldMkLst>
      </pc:sldChg>
      <pc:sldChg chg="del">
        <pc:chgData name="Phyllipe Lima" userId="afbdb2a7827722fd" providerId="LiveId" clId="{4CEA5487-A226-4B20-BC0D-E18F01136622}" dt="2020-04-06T04:01:43.155" v="7458" actId="47"/>
        <pc:sldMkLst>
          <pc:docMk/>
          <pc:sldMk cId="2032005419" sldId="436"/>
        </pc:sldMkLst>
      </pc:sldChg>
      <pc:sldChg chg="del">
        <pc:chgData name="Phyllipe Lima" userId="afbdb2a7827722fd" providerId="LiveId" clId="{4CEA5487-A226-4B20-BC0D-E18F01136622}" dt="2020-04-06T04:01:42.377" v="7457" actId="47"/>
        <pc:sldMkLst>
          <pc:docMk/>
          <pc:sldMk cId="3614836813" sldId="437"/>
        </pc:sldMkLst>
      </pc:sldChg>
      <pc:sldChg chg="del">
        <pc:chgData name="Phyllipe Lima" userId="afbdb2a7827722fd" providerId="LiveId" clId="{4CEA5487-A226-4B20-BC0D-E18F01136622}" dt="2020-04-06T04:01:41.751" v="7456" actId="47"/>
        <pc:sldMkLst>
          <pc:docMk/>
          <pc:sldMk cId="2218739798" sldId="438"/>
        </pc:sldMkLst>
      </pc:sldChg>
      <pc:sldChg chg="del">
        <pc:chgData name="Phyllipe Lima" userId="afbdb2a7827722fd" providerId="LiveId" clId="{4CEA5487-A226-4B20-BC0D-E18F01136622}" dt="2020-04-06T04:01:41.073" v="7455" actId="47"/>
        <pc:sldMkLst>
          <pc:docMk/>
          <pc:sldMk cId="482275969" sldId="439"/>
        </pc:sldMkLst>
      </pc:sldChg>
      <pc:sldChg chg="del">
        <pc:chgData name="Phyllipe Lima" userId="afbdb2a7827722fd" providerId="LiveId" clId="{4CEA5487-A226-4B20-BC0D-E18F01136622}" dt="2020-04-06T04:01:40.369" v="7454" actId="47"/>
        <pc:sldMkLst>
          <pc:docMk/>
          <pc:sldMk cId="3613933485" sldId="440"/>
        </pc:sldMkLst>
      </pc:sldChg>
      <pc:sldChg chg="del">
        <pc:chgData name="Phyllipe Lima" userId="afbdb2a7827722fd" providerId="LiveId" clId="{4CEA5487-A226-4B20-BC0D-E18F01136622}" dt="2020-04-06T04:01:39.728" v="7453" actId="47"/>
        <pc:sldMkLst>
          <pc:docMk/>
          <pc:sldMk cId="1764868583" sldId="441"/>
        </pc:sldMkLst>
      </pc:sldChg>
      <pc:sldChg chg="del">
        <pc:chgData name="Phyllipe Lima" userId="afbdb2a7827722fd" providerId="LiveId" clId="{4CEA5487-A226-4B20-BC0D-E18F01136622}" dt="2020-04-06T04:01:39.057" v="7452" actId="47"/>
        <pc:sldMkLst>
          <pc:docMk/>
          <pc:sldMk cId="611792319" sldId="442"/>
        </pc:sldMkLst>
      </pc:sldChg>
      <pc:sldChg chg="del">
        <pc:chgData name="Phyllipe Lima" userId="afbdb2a7827722fd" providerId="LiveId" clId="{4CEA5487-A226-4B20-BC0D-E18F01136622}" dt="2020-04-06T04:01:38.349" v="7451" actId="47"/>
        <pc:sldMkLst>
          <pc:docMk/>
          <pc:sldMk cId="3811773121" sldId="443"/>
        </pc:sldMkLst>
      </pc:sldChg>
      <pc:sldChg chg="del">
        <pc:chgData name="Phyllipe Lima" userId="afbdb2a7827722fd" providerId="LiveId" clId="{4CEA5487-A226-4B20-BC0D-E18F01136622}" dt="2020-04-06T04:01:37.649" v="7450" actId="47"/>
        <pc:sldMkLst>
          <pc:docMk/>
          <pc:sldMk cId="1889386656" sldId="446"/>
        </pc:sldMkLst>
      </pc:sldChg>
      <pc:sldChg chg="del">
        <pc:chgData name="Phyllipe Lima" userId="afbdb2a7827722fd" providerId="LiveId" clId="{4CEA5487-A226-4B20-BC0D-E18F01136622}" dt="2020-04-06T04:01:36.794" v="7449" actId="47"/>
        <pc:sldMkLst>
          <pc:docMk/>
          <pc:sldMk cId="3828225447" sldId="447"/>
        </pc:sldMkLst>
      </pc:sldChg>
      <pc:sldChg chg="del">
        <pc:chgData name="Phyllipe Lima" userId="afbdb2a7827722fd" providerId="LiveId" clId="{4CEA5487-A226-4B20-BC0D-E18F01136622}" dt="2020-04-06T04:01:36.017" v="7448" actId="47"/>
        <pc:sldMkLst>
          <pc:docMk/>
          <pc:sldMk cId="3740827929" sldId="448"/>
        </pc:sldMkLst>
      </pc:sldChg>
      <pc:sldChg chg="del">
        <pc:chgData name="Phyllipe Lima" userId="afbdb2a7827722fd" providerId="LiveId" clId="{4CEA5487-A226-4B20-BC0D-E18F01136622}" dt="2020-04-06T04:01:35.289" v="7447" actId="47"/>
        <pc:sldMkLst>
          <pc:docMk/>
          <pc:sldMk cId="2015927131" sldId="449"/>
        </pc:sldMkLst>
      </pc:sldChg>
      <pc:sldChg chg="addSp delSp modSp mod delAnim modAnim">
        <pc:chgData name="Phyllipe Lima" userId="afbdb2a7827722fd" providerId="LiveId" clId="{4CEA5487-A226-4B20-BC0D-E18F01136622}" dt="2020-04-06T04:23:39.247" v="9779" actId="20577"/>
        <pc:sldMkLst>
          <pc:docMk/>
          <pc:sldMk cId="4103153938" sldId="450"/>
        </pc:sldMkLst>
        <pc:spChg chg="add del mod">
          <ac:chgData name="Phyllipe Lima" userId="afbdb2a7827722fd" providerId="LiveId" clId="{4CEA5487-A226-4B20-BC0D-E18F01136622}" dt="2020-04-06T04:21:59.563" v="9598" actId="478"/>
          <ac:spMkLst>
            <pc:docMk/>
            <pc:sldMk cId="4103153938" sldId="450"/>
            <ac:spMk id="3" creationId="{EA1685B9-45B9-476C-A4DC-937DA452EAE2}"/>
          </ac:spMkLst>
        </pc:spChg>
        <pc:spChg chg="del mod">
          <ac:chgData name="Phyllipe Lima" userId="afbdb2a7827722fd" providerId="LiveId" clId="{4CEA5487-A226-4B20-BC0D-E18F01136622}" dt="2020-04-06T04:21:56.821" v="9596" actId="478"/>
          <ac:spMkLst>
            <pc:docMk/>
            <pc:sldMk cId="4103153938" sldId="450"/>
            <ac:spMk id="10" creationId="{0025EA58-FC97-4A70-A2EA-CC698A9A02BB}"/>
          </ac:spMkLst>
        </pc:spChg>
        <pc:spChg chg="del mod">
          <ac:chgData name="Phyllipe Lima" userId="afbdb2a7827722fd" providerId="LiveId" clId="{4CEA5487-A226-4B20-BC0D-E18F01136622}" dt="2020-04-06T04:21:58.143" v="9597" actId="478"/>
          <ac:spMkLst>
            <pc:docMk/>
            <pc:sldMk cId="4103153938" sldId="450"/>
            <ac:spMk id="11" creationId="{79B11CEB-0806-4269-8ADE-EA745A8F6E4B}"/>
          </ac:spMkLst>
        </pc:spChg>
        <pc:spChg chg="del">
          <ac:chgData name="Phyllipe Lima" userId="afbdb2a7827722fd" providerId="LiveId" clId="{4CEA5487-A226-4B20-BC0D-E18F01136622}" dt="2020-04-06T04:18:50.950" v="9413" actId="478"/>
          <ac:spMkLst>
            <pc:docMk/>
            <pc:sldMk cId="4103153938" sldId="450"/>
            <ac:spMk id="13" creationId="{964D686C-9C9B-419A-988C-846670157BDC}"/>
          </ac:spMkLst>
        </pc:spChg>
        <pc:spChg chg="del">
          <ac:chgData name="Phyllipe Lima" userId="afbdb2a7827722fd" providerId="LiveId" clId="{4CEA5487-A226-4B20-BC0D-E18F01136622}" dt="2020-04-06T04:18:47.847" v="9412" actId="478"/>
          <ac:spMkLst>
            <pc:docMk/>
            <pc:sldMk cId="4103153938" sldId="450"/>
            <ac:spMk id="14" creationId="{B0CEFBEC-2D62-451D-BD9B-96013D440EA7}"/>
          </ac:spMkLst>
        </pc:spChg>
        <pc:spChg chg="add mod">
          <ac:chgData name="Phyllipe Lima" userId="afbdb2a7827722fd" providerId="LiveId" clId="{4CEA5487-A226-4B20-BC0D-E18F01136622}" dt="2020-04-06T04:23:39.247" v="9779" actId="20577"/>
          <ac:spMkLst>
            <pc:docMk/>
            <pc:sldMk cId="4103153938" sldId="450"/>
            <ac:spMk id="17" creationId="{0FBA4781-8E5A-49F5-BA5C-43302523B55A}"/>
          </ac:spMkLst>
        </pc:spChg>
        <pc:picChg chg="add mod ord">
          <ac:chgData name="Phyllipe Lima" userId="afbdb2a7827722fd" providerId="LiveId" clId="{4CEA5487-A226-4B20-BC0D-E18F01136622}" dt="2020-04-06T04:22:36.343" v="9657" actId="1076"/>
          <ac:picMkLst>
            <pc:docMk/>
            <pc:sldMk cId="4103153938" sldId="450"/>
            <ac:picMk id="4" creationId="{8B2575E7-7977-4879-813A-502A43964854}"/>
          </ac:picMkLst>
        </pc:picChg>
        <pc:picChg chg="del">
          <ac:chgData name="Phyllipe Lima" userId="afbdb2a7827722fd" providerId="LiveId" clId="{4CEA5487-A226-4B20-BC0D-E18F01136622}" dt="2020-04-06T04:18:45.707" v="9411" actId="478"/>
          <ac:picMkLst>
            <pc:docMk/>
            <pc:sldMk cId="4103153938" sldId="450"/>
            <ac:picMk id="7" creationId="{3AD0E2A0-DBE5-4EA0-AB70-E148AA9F76F9}"/>
          </ac:picMkLst>
        </pc:picChg>
      </pc:sldChg>
      <pc:sldChg chg="del">
        <pc:chgData name="Phyllipe Lima" userId="afbdb2a7827722fd" providerId="LiveId" clId="{4CEA5487-A226-4B20-BC0D-E18F01136622}" dt="2020-04-06T04:01:32.789" v="7446" actId="47"/>
        <pc:sldMkLst>
          <pc:docMk/>
          <pc:sldMk cId="2864930097" sldId="451"/>
        </pc:sldMkLst>
      </pc:sldChg>
      <pc:sldChg chg="del">
        <pc:chgData name="Phyllipe Lima" userId="afbdb2a7827722fd" providerId="LiveId" clId="{4CEA5487-A226-4B20-BC0D-E18F01136622}" dt="2020-04-06T04:01:31.378" v="7445" actId="47"/>
        <pc:sldMkLst>
          <pc:docMk/>
          <pc:sldMk cId="3368561108" sldId="452"/>
        </pc:sldMkLst>
      </pc:sldChg>
      <pc:sldChg chg="addSp delSp modSp add del mod modAnim">
        <pc:chgData name="Phyllipe Lima" userId="afbdb2a7827722fd" providerId="LiveId" clId="{4CEA5487-A226-4B20-BC0D-E18F01136622}" dt="2020-04-06T03:04:32.808" v="1254" actId="47"/>
        <pc:sldMkLst>
          <pc:docMk/>
          <pc:sldMk cId="2530898451" sldId="454"/>
        </pc:sldMkLst>
        <pc:spChg chg="del">
          <ac:chgData name="Phyllipe Lima" userId="afbdb2a7827722fd" providerId="LiveId" clId="{4CEA5487-A226-4B20-BC0D-E18F01136622}" dt="2020-04-06T02:10:44.541" v="514" actId="478"/>
          <ac:spMkLst>
            <pc:docMk/>
            <pc:sldMk cId="2530898451" sldId="454"/>
            <ac:spMk id="2" creationId="{00000000-0000-0000-0000-000000000000}"/>
          </ac:spMkLst>
        </pc:spChg>
        <pc:spChg chg="mod">
          <ac:chgData name="Phyllipe Lima" userId="afbdb2a7827722fd" providerId="LiveId" clId="{4CEA5487-A226-4B20-BC0D-E18F01136622}" dt="2020-04-06T02:50:50.289" v="757" actId="20577"/>
          <ac:spMkLst>
            <pc:docMk/>
            <pc:sldMk cId="2530898451" sldId="454"/>
            <ac:spMk id="3" creationId="{00000000-0000-0000-0000-000000000000}"/>
          </ac:spMkLst>
        </pc:spChg>
        <pc:spChg chg="add del mod">
          <ac:chgData name="Phyllipe Lima" userId="afbdb2a7827722fd" providerId="LiveId" clId="{4CEA5487-A226-4B20-BC0D-E18F01136622}" dt="2020-04-06T02:10:45.704" v="515" actId="478"/>
          <ac:spMkLst>
            <pc:docMk/>
            <pc:sldMk cId="2530898451" sldId="454"/>
            <ac:spMk id="9" creationId="{2FA03155-4AC3-4FFE-B73E-C1D05E8C99BD}"/>
          </ac:spMkLst>
        </pc:spChg>
        <pc:spChg chg="mod">
          <ac:chgData name="Phyllipe Lima" userId="afbdb2a7827722fd" providerId="LiveId" clId="{4CEA5487-A226-4B20-BC0D-E18F01136622}" dt="2020-04-06T02:57:53.399" v="1043" actId="20577"/>
          <ac:spMkLst>
            <pc:docMk/>
            <pc:sldMk cId="2530898451" sldId="454"/>
            <ac:spMk id="11" creationId="{8A1A30E2-4222-41F8-B6C8-006CF4CADB39}"/>
          </ac:spMkLst>
        </pc:spChg>
        <pc:spChg chg="add">
          <ac:chgData name="Phyllipe Lima" userId="afbdb2a7827722fd" providerId="LiveId" clId="{4CEA5487-A226-4B20-BC0D-E18F01136622}" dt="2020-04-06T02:10:46.516" v="516"/>
          <ac:spMkLst>
            <pc:docMk/>
            <pc:sldMk cId="2530898451" sldId="454"/>
            <ac:spMk id="12" creationId="{636EB256-D0BF-4ACC-8E9A-DE66D3365B17}"/>
          </ac:spMkLst>
        </pc:spChg>
      </pc:sldChg>
      <pc:sldChg chg="modSp add mod ord modAnim">
        <pc:chgData name="Phyllipe Lima" userId="afbdb2a7827722fd" providerId="LiveId" clId="{4CEA5487-A226-4B20-BC0D-E18F01136622}" dt="2020-04-06T03:04:31.523" v="1253"/>
        <pc:sldMkLst>
          <pc:docMk/>
          <pc:sldMk cId="2202462808" sldId="455"/>
        </pc:sldMkLst>
        <pc:spChg chg="mod">
          <ac:chgData name="Phyllipe Lima" userId="afbdb2a7827722fd" providerId="LiveId" clId="{4CEA5487-A226-4B20-BC0D-E18F01136622}" dt="2020-04-06T03:03:35.235" v="1251" actId="20577"/>
          <ac:spMkLst>
            <pc:docMk/>
            <pc:sldMk cId="2202462808" sldId="455"/>
            <ac:spMk id="11" creationId="{8A1A30E2-4222-41F8-B6C8-006CF4CADB39}"/>
          </ac:spMkLst>
        </pc:spChg>
      </pc:sldChg>
      <pc:sldChg chg="add">
        <pc:chgData name="Phyllipe Lima" userId="afbdb2a7827722fd" providerId="LiveId" clId="{4CEA5487-A226-4B20-BC0D-E18F01136622}" dt="2020-04-06T03:05:40.089" v="1305"/>
        <pc:sldMkLst>
          <pc:docMk/>
          <pc:sldMk cId="3838476213" sldId="456"/>
        </pc:sldMkLst>
      </pc:sldChg>
      <pc:sldChg chg="modSp add mod modAnim">
        <pc:chgData name="Phyllipe Lima" userId="afbdb2a7827722fd" providerId="LiveId" clId="{4CEA5487-A226-4B20-BC0D-E18F01136622}" dt="2020-04-06T03:08:59.155" v="1760" actId="20577"/>
        <pc:sldMkLst>
          <pc:docMk/>
          <pc:sldMk cId="3482351026" sldId="457"/>
        </pc:sldMkLst>
        <pc:spChg chg="mod">
          <ac:chgData name="Phyllipe Lima" userId="afbdb2a7827722fd" providerId="LiveId" clId="{4CEA5487-A226-4B20-BC0D-E18F01136622}" dt="2020-04-06T03:08:59.155" v="1760" actId="20577"/>
          <ac:spMkLst>
            <pc:docMk/>
            <pc:sldMk cId="3482351026" sldId="457"/>
            <ac:spMk id="10" creationId="{0025EA58-FC97-4A70-A2EA-CC698A9A02BB}"/>
          </ac:spMkLst>
        </pc:spChg>
      </pc:sldChg>
      <pc:sldChg chg="modSp add modAnim">
        <pc:chgData name="Phyllipe Lima" userId="afbdb2a7827722fd" providerId="LiveId" clId="{4CEA5487-A226-4B20-BC0D-E18F01136622}" dt="2020-04-06T03:13:34.094" v="2192" actId="20577"/>
        <pc:sldMkLst>
          <pc:docMk/>
          <pc:sldMk cId="2359349444" sldId="458"/>
        </pc:sldMkLst>
        <pc:spChg chg="mod">
          <ac:chgData name="Phyllipe Lima" userId="afbdb2a7827722fd" providerId="LiveId" clId="{4CEA5487-A226-4B20-BC0D-E18F01136622}" dt="2020-04-06T03:13:34.094" v="2192" actId="20577"/>
          <ac:spMkLst>
            <pc:docMk/>
            <pc:sldMk cId="2359349444" sldId="458"/>
            <ac:spMk id="10" creationId="{0025EA58-FC97-4A70-A2EA-CC698A9A02BB}"/>
          </ac:spMkLst>
        </pc:spChg>
      </pc:sldChg>
      <pc:sldChg chg="addSp delSp modSp add mod delAnim">
        <pc:chgData name="Phyllipe Lima" userId="afbdb2a7827722fd" providerId="LiveId" clId="{4CEA5487-A226-4B20-BC0D-E18F01136622}" dt="2020-04-06T03:12:51.363" v="2162" actId="1076"/>
        <pc:sldMkLst>
          <pc:docMk/>
          <pc:sldMk cId="2965366540" sldId="459"/>
        </pc:sldMkLst>
        <pc:spChg chg="add del mod">
          <ac:chgData name="Phyllipe Lima" userId="afbdb2a7827722fd" providerId="LiveId" clId="{4CEA5487-A226-4B20-BC0D-E18F01136622}" dt="2020-04-06T03:12:01.619" v="2153" actId="478"/>
          <ac:spMkLst>
            <pc:docMk/>
            <pc:sldMk cId="2965366540" sldId="459"/>
            <ac:spMk id="4" creationId="{01D68DAD-6C63-4121-9CE9-B092FC2E661D}"/>
          </ac:spMkLst>
        </pc:spChg>
        <pc:spChg chg="add mod">
          <ac:chgData name="Phyllipe Lima" userId="afbdb2a7827722fd" providerId="LiveId" clId="{4CEA5487-A226-4B20-BC0D-E18F01136622}" dt="2020-04-06T03:12:51.363" v="2162" actId="1076"/>
          <ac:spMkLst>
            <pc:docMk/>
            <pc:sldMk cId="2965366540" sldId="459"/>
            <ac:spMk id="9" creationId="{4D9A6FF3-D2FC-413D-9914-C09BFEA2D534}"/>
          </ac:spMkLst>
        </pc:spChg>
        <pc:spChg chg="del">
          <ac:chgData name="Phyllipe Lima" userId="afbdb2a7827722fd" providerId="LiveId" clId="{4CEA5487-A226-4B20-BC0D-E18F01136622}" dt="2020-04-06T03:10:38.329" v="2151" actId="478"/>
          <ac:spMkLst>
            <pc:docMk/>
            <pc:sldMk cId="2965366540" sldId="459"/>
            <ac:spMk id="10" creationId="{0025EA58-FC97-4A70-A2EA-CC698A9A02BB}"/>
          </ac:spMkLst>
        </pc:spChg>
        <pc:spChg chg="del">
          <ac:chgData name="Phyllipe Lima" userId="afbdb2a7827722fd" providerId="LiveId" clId="{4CEA5487-A226-4B20-BC0D-E18F01136622}" dt="2020-04-06T03:10:39.574" v="2152" actId="478"/>
          <ac:spMkLst>
            <pc:docMk/>
            <pc:sldMk cId="2965366540" sldId="459"/>
            <ac:spMk id="11" creationId="{C2C91EF0-77E9-453E-BC06-6319E104BC28}"/>
          </ac:spMkLst>
        </pc:spChg>
        <pc:picChg chg="add mod ord">
          <ac:chgData name="Phyllipe Lima" userId="afbdb2a7827722fd" providerId="LiveId" clId="{4CEA5487-A226-4B20-BC0D-E18F01136622}" dt="2020-04-06T03:12:11.765" v="2157" actId="1076"/>
          <ac:picMkLst>
            <pc:docMk/>
            <pc:sldMk cId="2965366540" sldId="459"/>
            <ac:picMk id="7" creationId="{78351E81-D703-4562-94C6-95F964F74B4C}"/>
          </ac:picMkLst>
        </pc:picChg>
      </pc:sldChg>
      <pc:sldChg chg="modSp add modAnim">
        <pc:chgData name="Phyllipe Lima" userId="afbdb2a7827722fd" providerId="LiveId" clId="{4CEA5487-A226-4B20-BC0D-E18F01136622}" dt="2020-04-06T03:21:35.951" v="2699" actId="20577"/>
        <pc:sldMkLst>
          <pc:docMk/>
          <pc:sldMk cId="3530969426" sldId="460"/>
        </pc:sldMkLst>
        <pc:spChg chg="mod">
          <ac:chgData name="Phyllipe Lima" userId="afbdb2a7827722fd" providerId="LiveId" clId="{4CEA5487-A226-4B20-BC0D-E18F01136622}" dt="2020-04-06T03:21:35.951" v="2699" actId="20577"/>
          <ac:spMkLst>
            <pc:docMk/>
            <pc:sldMk cId="3530969426" sldId="460"/>
            <ac:spMk id="10" creationId="{0025EA58-FC97-4A70-A2EA-CC698A9A02BB}"/>
          </ac:spMkLst>
        </pc:spChg>
      </pc:sldChg>
      <pc:sldChg chg="addSp delSp modSp add mod delAnim">
        <pc:chgData name="Phyllipe Lima" userId="afbdb2a7827722fd" providerId="LiveId" clId="{4CEA5487-A226-4B20-BC0D-E18F01136622}" dt="2020-04-06T03:23:14.677" v="2711" actId="1076"/>
        <pc:sldMkLst>
          <pc:docMk/>
          <pc:sldMk cId="3026945033" sldId="461"/>
        </pc:sldMkLst>
        <pc:spChg chg="add del mod">
          <ac:chgData name="Phyllipe Lima" userId="afbdb2a7827722fd" providerId="LiveId" clId="{4CEA5487-A226-4B20-BC0D-E18F01136622}" dt="2020-04-06T03:23:01.169" v="2706" actId="478"/>
          <ac:spMkLst>
            <pc:docMk/>
            <pc:sldMk cId="3026945033" sldId="461"/>
            <ac:spMk id="9" creationId="{64C58D99-818C-4744-B579-AF6072C74CC1}"/>
          </ac:spMkLst>
        </pc:spChg>
        <pc:spChg chg="del">
          <ac:chgData name="Phyllipe Lima" userId="afbdb2a7827722fd" providerId="LiveId" clId="{4CEA5487-A226-4B20-BC0D-E18F01136622}" dt="2020-04-06T03:21:42.947" v="2701" actId="478"/>
          <ac:spMkLst>
            <pc:docMk/>
            <pc:sldMk cId="3026945033" sldId="461"/>
            <ac:spMk id="10" creationId="{0025EA58-FC97-4A70-A2EA-CC698A9A02BB}"/>
          </ac:spMkLst>
        </pc:spChg>
        <pc:spChg chg="del">
          <ac:chgData name="Phyllipe Lima" userId="afbdb2a7827722fd" providerId="LiveId" clId="{4CEA5487-A226-4B20-BC0D-E18F01136622}" dt="2020-04-06T03:22:58.975" v="2705" actId="478"/>
          <ac:spMkLst>
            <pc:docMk/>
            <pc:sldMk cId="3026945033" sldId="461"/>
            <ac:spMk id="11" creationId="{C2C91EF0-77E9-453E-BC06-6319E104BC28}"/>
          </ac:spMkLst>
        </pc:spChg>
        <pc:picChg chg="add mod ord">
          <ac:chgData name="Phyllipe Lima" userId="afbdb2a7827722fd" providerId="LiveId" clId="{4CEA5487-A226-4B20-BC0D-E18F01136622}" dt="2020-04-06T03:23:14.677" v="2711" actId="1076"/>
          <ac:picMkLst>
            <pc:docMk/>
            <pc:sldMk cId="3026945033" sldId="461"/>
            <ac:picMk id="4" creationId="{CE623317-E5A5-4972-B347-6708F77AEAF9}"/>
          </ac:picMkLst>
        </pc:picChg>
      </pc:sldChg>
      <pc:sldChg chg="modSp add del modAnim">
        <pc:chgData name="Phyllipe Lima" userId="afbdb2a7827722fd" providerId="LiveId" clId="{4CEA5487-A226-4B20-BC0D-E18F01136622}" dt="2020-04-06T03:24:56.285" v="2854" actId="47"/>
        <pc:sldMkLst>
          <pc:docMk/>
          <pc:sldMk cId="1008224919" sldId="462"/>
        </pc:sldMkLst>
        <pc:spChg chg="mod">
          <ac:chgData name="Phyllipe Lima" userId="afbdb2a7827722fd" providerId="LiveId" clId="{4CEA5487-A226-4B20-BC0D-E18F01136622}" dt="2020-04-06T03:23:48.872" v="2852" actId="20577"/>
          <ac:spMkLst>
            <pc:docMk/>
            <pc:sldMk cId="1008224919" sldId="462"/>
            <ac:spMk id="10" creationId="{0025EA58-FC97-4A70-A2EA-CC698A9A02BB}"/>
          </ac:spMkLst>
        </pc:spChg>
      </pc:sldChg>
      <pc:sldChg chg="modSp add modAnim">
        <pc:chgData name="Phyllipe Lima" userId="afbdb2a7827722fd" providerId="LiveId" clId="{4CEA5487-A226-4B20-BC0D-E18F01136622}" dt="2020-04-06T03:27:27.294" v="3457" actId="20577"/>
        <pc:sldMkLst>
          <pc:docMk/>
          <pc:sldMk cId="3393935000" sldId="463"/>
        </pc:sldMkLst>
        <pc:spChg chg="mod">
          <ac:chgData name="Phyllipe Lima" userId="afbdb2a7827722fd" providerId="LiveId" clId="{4CEA5487-A226-4B20-BC0D-E18F01136622}" dt="2020-04-06T03:27:27.294" v="3457" actId="20577"/>
          <ac:spMkLst>
            <pc:docMk/>
            <pc:sldMk cId="3393935000" sldId="463"/>
            <ac:spMk id="10" creationId="{0025EA58-FC97-4A70-A2EA-CC698A9A02BB}"/>
          </ac:spMkLst>
        </pc:spChg>
      </pc:sldChg>
      <pc:sldChg chg="modSp add mod modAnim">
        <pc:chgData name="Phyllipe Lima" userId="afbdb2a7827722fd" providerId="LiveId" clId="{4CEA5487-A226-4B20-BC0D-E18F01136622}" dt="2020-04-06T03:38:11.675" v="5176" actId="5793"/>
        <pc:sldMkLst>
          <pc:docMk/>
          <pc:sldMk cId="4176482170" sldId="464"/>
        </pc:sldMkLst>
        <pc:spChg chg="mod">
          <ac:chgData name="Phyllipe Lima" userId="afbdb2a7827722fd" providerId="LiveId" clId="{4CEA5487-A226-4B20-BC0D-E18F01136622}" dt="2020-04-06T03:38:11.675" v="5176" actId="5793"/>
          <ac:spMkLst>
            <pc:docMk/>
            <pc:sldMk cId="4176482170" sldId="464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3:27:48.407" v="3487" actId="6549"/>
          <ac:spMkLst>
            <pc:docMk/>
            <pc:sldMk cId="4176482170" sldId="464"/>
            <ac:spMk id="11" creationId="{C2C91EF0-77E9-453E-BC06-6319E104BC28}"/>
          </ac:spMkLst>
        </pc:spChg>
      </pc:sldChg>
      <pc:sldChg chg="modSp add mod">
        <pc:chgData name="Phyllipe Lima" userId="afbdb2a7827722fd" providerId="LiveId" clId="{4CEA5487-A226-4B20-BC0D-E18F01136622}" dt="2020-04-06T03:46:14.505" v="6308" actId="20577"/>
        <pc:sldMkLst>
          <pc:docMk/>
          <pc:sldMk cId="1110165961" sldId="465"/>
        </pc:sldMkLst>
        <pc:spChg chg="mod">
          <ac:chgData name="Phyllipe Lima" userId="afbdb2a7827722fd" providerId="LiveId" clId="{4CEA5487-A226-4B20-BC0D-E18F01136622}" dt="2020-04-06T03:45:43.407" v="6272" actId="20577"/>
          <ac:spMkLst>
            <pc:docMk/>
            <pc:sldMk cId="1110165961" sldId="465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3:46:14.505" v="6308" actId="20577"/>
          <ac:spMkLst>
            <pc:docMk/>
            <pc:sldMk cId="1110165961" sldId="465"/>
            <ac:spMk id="11" creationId="{C2C91EF0-77E9-453E-BC06-6319E104BC28}"/>
          </ac:spMkLst>
        </pc:spChg>
      </pc:sldChg>
      <pc:sldChg chg="modSp add mod">
        <pc:chgData name="Phyllipe Lima" userId="afbdb2a7827722fd" providerId="LiveId" clId="{4CEA5487-A226-4B20-BC0D-E18F01136622}" dt="2020-04-06T04:01:03.336" v="7419" actId="20577"/>
        <pc:sldMkLst>
          <pc:docMk/>
          <pc:sldMk cId="2976922335" sldId="466"/>
        </pc:sldMkLst>
        <pc:spChg chg="mod">
          <ac:chgData name="Phyllipe Lima" userId="afbdb2a7827722fd" providerId="LiveId" clId="{4CEA5487-A226-4B20-BC0D-E18F01136622}" dt="2020-04-06T03:48:24.525" v="6497" actId="20577"/>
          <ac:spMkLst>
            <pc:docMk/>
            <pc:sldMk cId="2976922335" sldId="466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1:03.336" v="7419" actId="20577"/>
          <ac:spMkLst>
            <pc:docMk/>
            <pc:sldMk cId="2976922335" sldId="466"/>
            <ac:spMk id="11" creationId="{C2C91EF0-77E9-453E-BC06-6319E104BC28}"/>
          </ac:spMkLst>
        </pc:spChg>
      </pc:sldChg>
      <pc:sldChg chg="addSp modSp add mod">
        <pc:chgData name="Phyllipe Lima" userId="afbdb2a7827722fd" providerId="LiveId" clId="{4CEA5487-A226-4B20-BC0D-E18F01136622}" dt="2020-04-06T04:02:14.115" v="7470" actId="6549"/>
        <pc:sldMkLst>
          <pc:docMk/>
          <pc:sldMk cId="3759237010" sldId="467"/>
        </pc:sldMkLst>
        <pc:spChg chg="mod">
          <ac:chgData name="Phyllipe Lima" userId="afbdb2a7827722fd" providerId="LiveId" clId="{4CEA5487-A226-4B20-BC0D-E18F01136622}" dt="2020-04-06T03:53:47.227" v="6840" actId="14100"/>
          <ac:spMkLst>
            <pc:docMk/>
            <pc:sldMk cId="3759237010" sldId="467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1:11.094" v="7432" actId="20577"/>
          <ac:spMkLst>
            <pc:docMk/>
            <pc:sldMk cId="3759237010" sldId="467"/>
            <ac:spMk id="11" creationId="{C2C91EF0-77E9-453E-BC06-6319E104BC28}"/>
          </ac:spMkLst>
        </pc:spChg>
        <pc:spChg chg="add mod">
          <ac:chgData name="Phyllipe Lima" userId="afbdb2a7827722fd" providerId="LiveId" clId="{4CEA5487-A226-4B20-BC0D-E18F01136622}" dt="2020-04-06T04:02:14.115" v="7470" actId="6549"/>
          <ac:spMkLst>
            <pc:docMk/>
            <pc:sldMk cId="3759237010" sldId="467"/>
            <ac:spMk id="12" creationId="{C89E0BCD-4AE2-40A9-9DEC-2AA4806EF0CE}"/>
          </ac:spMkLst>
        </pc:spChg>
      </pc:sldChg>
      <pc:sldChg chg="delSp modSp add mod ord">
        <pc:chgData name="Phyllipe Lima" userId="afbdb2a7827722fd" providerId="LiveId" clId="{4CEA5487-A226-4B20-BC0D-E18F01136622}" dt="2020-04-06T04:05:37.489" v="8090" actId="20577"/>
        <pc:sldMkLst>
          <pc:docMk/>
          <pc:sldMk cId="2367743231" sldId="468"/>
        </pc:sldMkLst>
        <pc:spChg chg="mod">
          <ac:chgData name="Phyllipe Lima" userId="afbdb2a7827722fd" providerId="LiveId" clId="{4CEA5487-A226-4B20-BC0D-E18F01136622}" dt="2020-04-06T04:05:37.489" v="8090" actId="20577"/>
          <ac:spMkLst>
            <pc:docMk/>
            <pc:sldMk cId="2367743231" sldId="468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1:20.517" v="7443" actId="20577"/>
          <ac:spMkLst>
            <pc:docMk/>
            <pc:sldMk cId="2367743231" sldId="468"/>
            <ac:spMk id="11" creationId="{C2C91EF0-77E9-453E-BC06-6319E104BC28}"/>
          </ac:spMkLst>
        </pc:spChg>
        <pc:spChg chg="del">
          <ac:chgData name="Phyllipe Lima" userId="afbdb2a7827722fd" providerId="LiveId" clId="{4CEA5487-A226-4B20-BC0D-E18F01136622}" dt="2020-04-06T04:01:26.768" v="7444" actId="478"/>
          <ac:spMkLst>
            <pc:docMk/>
            <pc:sldMk cId="2367743231" sldId="468"/>
            <ac:spMk id="12" creationId="{C89E0BCD-4AE2-40A9-9DEC-2AA4806EF0CE}"/>
          </ac:spMkLst>
        </pc:spChg>
      </pc:sldChg>
      <pc:sldChg chg="addSp delSp modSp add mod">
        <pc:chgData name="Phyllipe Lima" userId="afbdb2a7827722fd" providerId="LiveId" clId="{4CEA5487-A226-4B20-BC0D-E18F01136622}" dt="2020-04-06T04:12:41.721" v="8736" actId="14100"/>
        <pc:sldMkLst>
          <pc:docMk/>
          <pc:sldMk cId="1491257049" sldId="469"/>
        </pc:sldMkLst>
        <pc:spChg chg="del">
          <ac:chgData name="Phyllipe Lima" userId="afbdb2a7827722fd" providerId="LiveId" clId="{4CEA5487-A226-4B20-BC0D-E18F01136622}" dt="2020-04-06T04:05:43.664" v="8092" actId="478"/>
          <ac:spMkLst>
            <pc:docMk/>
            <pc:sldMk cId="1491257049" sldId="469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5:52.222" v="8123" actId="20577"/>
          <ac:spMkLst>
            <pc:docMk/>
            <pc:sldMk cId="1491257049" sldId="469"/>
            <ac:spMk id="11" creationId="{C2C91EF0-77E9-453E-BC06-6319E104BC28}"/>
          </ac:spMkLst>
        </pc:spChg>
        <pc:spChg chg="add mod">
          <ac:chgData name="Phyllipe Lima" userId="afbdb2a7827722fd" providerId="LiveId" clId="{4CEA5487-A226-4B20-BC0D-E18F01136622}" dt="2020-04-06T04:10:33.018" v="8581" actId="1076"/>
          <ac:spMkLst>
            <pc:docMk/>
            <pc:sldMk cId="1491257049" sldId="469"/>
            <ac:spMk id="12" creationId="{A2A3722F-6D19-4468-9091-73C80A1012B0}"/>
          </ac:spMkLst>
        </pc:spChg>
        <pc:spChg chg="add mod">
          <ac:chgData name="Phyllipe Lima" userId="afbdb2a7827722fd" providerId="LiveId" clId="{4CEA5487-A226-4B20-BC0D-E18F01136622}" dt="2020-04-06T04:12:41.721" v="8736" actId="14100"/>
          <ac:spMkLst>
            <pc:docMk/>
            <pc:sldMk cId="1491257049" sldId="469"/>
            <ac:spMk id="13" creationId="{EEC80B45-C0A8-4EB3-AB0C-0321D6871410}"/>
          </ac:spMkLst>
        </pc:spChg>
        <pc:picChg chg="add mod">
          <ac:chgData name="Phyllipe Lima" userId="afbdb2a7827722fd" providerId="LiveId" clId="{4CEA5487-A226-4B20-BC0D-E18F01136622}" dt="2020-04-06T04:10:30.714" v="8580" actId="1076"/>
          <ac:picMkLst>
            <pc:docMk/>
            <pc:sldMk cId="1491257049" sldId="469"/>
            <ac:picMk id="2" creationId="{712A5341-E365-4FE7-95BA-3FE801BE96BF}"/>
          </ac:picMkLst>
        </pc:picChg>
      </pc:sldChg>
      <pc:sldChg chg="addSp delSp modSp add mod ord">
        <pc:chgData name="Phyllipe Lima" userId="afbdb2a7827722fd" providerId="LiveId" clId="{4CEA5487-A226-4B20-BC0D-E18F01136622}" dt="2020-04-06T04:12:14.665" v="8729"/>
        <pc:sldMkLst>
          <pc:docMk/>
          <pc:sldMk cId="3309133648" sldId="470"/>
        </pc:sldMkLst>
        <pc:spChg chg="mod">
          <ac:chgData name="Phyllipe Lima" userId="afbdb2a7827722fd" providerId="LiveId" clId="{4CEA5487-A226-4B20-BC0D-E18F01136622}" dt="2020-04-06T04:08:06.088" v="8464" actId="20577"/>
          <ac:spMkLst>
            <pc:docMk/>
            <pc:sldMk cId="3309133648" sldId="470"/>
            <ac:spMk id="11" creationId="{C2C91EF0-77E9-453E-BC06-6319E104BC28}"/>
          </ac:spMkLst>
        </pc:spChg>
        <pc:spChg chg="del">
          <ac:chgData name="Phyllipe Lima" userId="afbdb2a7827722fd" providerId="LiveId" clId="{4CEA5487-A226-4B20-BC0D-E18F01136622}" dt="2020-04-06T04:08:59.407" v="8466" actId="478"/>
          <ac:spMkLst>
            <pc:docMk/>
            <pc:sldMk cId="3309133648" sldId="470"/>
            <ac:spMk id="12" creationId="{A2A3722F-6D19-4468-9091-73C80A1012B0}"/>
          </ac:spMkLst>
        </pc:spChg>
        <pc:picChg chg="del">
          <ac:chgData name="Phyllipe Lima" userId="afbdb2a7827722fd" providerId="LiveId" clId="{4CEA5487-A226-4B20-BC0D-E18F01136622}" dt="2020-04-06T04:08:58.272" v="8465" actId="478"/>
          <ac:picMkLst>
            <pc:docMk/>
            <pc:sldMk cId="3309133648" sldId="470"/>
            <ac:picMk id="2" creationId="{712A5341-E365-4FE7-95BA-3FE801BE96BF}"/>
          </ac:picMkLst>
        </pc:picChg>
        <pc:picChg chg="add mod">
          <ac:chgData name="Phyllipe Lima" userId="afbdb2a7827722fd" providerId="LiveId" clId="{4CEA5487-A226-4B20-BC0D-E18F01136622}" dt="2020-04-06T04:09:02.423" v="8468" actId="1076"/>
          <ac:picMkLst>
            <pc:docMk/>
            <pc:sldMk cId="3309133648" sldId="470"/>
            <ac:picMk id="4" creationId="{BC09086F-AAE6-4F22-A7DB-3112ABA0408A}"/>
          </ac:picMkLst>
        </pc:picChg>
      </pc:sldChg>
      <pc:sldChg chg="addSp delSp modSp add mod ord">
        <pc:chgData name="Phyllipe Lima" userId="afbdb2a7827722fd" providerId="LiveId" clId="{4CEA5487-A226-4B20-BC0D-E18F01136622}" dt="2020-04-06T04:12:16.068" v="8731"/>
        <pc:sldMkLst>
          <pc:docMk/>
          <pc:sldMk cId="2939653896" sldId="471"/>
        </pc:sldMkLst>
        <pc:picChg chg="add mod">
          <ac:chgData name="Phyllipe Lima" userId="afbdb2a7827722fd" providerId="LiveId" clId="{4CEA5487-A226-4B20-BC0D-E18F01136622}" dt="2020-04-06T04:09:42.919" v="8474" actId="1076"/>
          <ac:picMkLst>
            <pc:docMk/>
            <pc:sldMk cId="2939653896" sldId="471"/>
            <ac:picMk id="2" creationId="{BCF7C7CC-2264-44C9-A645-DB6F42300B5C}"/>
          </ac:picMkLst>
        </pc:picChg>
        <pc:picChg chg="del">
          <ac:chgData name="Phyllipe Lima" userId="afbdb2a7827722fd" providerId="LiveId" clId="{4CEA5487-A226-4B20-BC0D-E18F01136622}" dt="2020-04-06T04:09:37.307" v="8470" actId="478"/>
          <ac:picMkLst>
            <pc:docMk/>
            <pc:sldMk cId="2939653896" sldId="471"/>
            <ac:picMk id="4" creationId="{BC09086F-AAE6-4F22-A7DB-3112ABA0408A}"/>
          </ac:picMkLst>
        </pc:picChg>
      </pc:sldChg>
      <pc:sldChg chg="addSp delSp modSp add mod">
        <pc:chgData name="Phyllipe Lima" userId="afbdb2a7827722fd" providerId="LiveId" clId="{4CEA5487-A226-4B20-BC0D-E18F01136622}" dt="2020-04-06T04:14:23.644" v="8806" actId="1076"/>
        <pc:sldMkLst>
          <pc:docMk/>
          <pc:sldMk cId="4194278293" sldId="472"/>
        </pc:sldMkLst>
        <pc:spChg chg="mod">
          <ac:chgData name="Phyllipe Lima" userId="afbdb2a7827722fd" providerId="LiveId" clId="{4CEA5487-A226-4B20-BC0D-E18F01136622}" dt="2020-04-06T04:13:16.947" v="8797" actId="20577"/>
          <ac:spMkLst>
            <pc:docMk/>
            <pc:sldMk cId="4194278293" sldId="472"/>
            <ac:spMk id="12" creationId="{A2A3722F-6D19-4468-9091-73C80A1012B0}"/>
          </ac:spMkLst>
        </pc:spChg>
        <pc:spChg chg="add mod">
          <ac:chgData name="Phyllipe Lima" userId="afbdb2a7827722fd" providerId="LiveId" clId="{4CEA5487-A226-4B20-BC0D-E18F01136622}" dt="2020-04-06T04:14:23.644" v="8806" actId="1076"/>
          <ac:spMkLst>
            <pc:docMk/>
            <pc:sldMk cId="4194278293" sldId="472"/>
            <ac:spMk id="13" creationId="{0C0E049F-8C3C-448E-8D2F-A1E15C94F332}"/>
          </ac:spMkLst>
        </pc:spChg>
        <pc:picChg chg="del">
          <ac:chgData name="Phyllipe Lima" userId="afbdb2a7827722fd" providerId="LiveId" clId="{4CEA5487-A226-4B20-BC0D-E18F01136622}" dt="2020-04-06T04:10:59.053" v="8583" actId="478"/>
          <ac:picMkLst>
            <pc:docMk/>
            <pc:sldMk cId="4194278293" sldId="472"/>
            <ac:picMk id="2" creationId="{712A5341-E365-4FE7-95BA-3FE801BE96BF}"/>
          </ac:picMkLst>
        </pc:picChg>
        <pc:picChg chg="add mod">
          <ac:chgData name="Phyllipe Lima" userId="afbdb2a7827722fd" providerId="LiveId" clId="{4CEA5487-A226-4B20-BC0D-E18F01136622}" dt="2020-04-06T04:14:03.786" v="8799" actId="1076"/>
          <ac:picMkLst>
            <pc:docMk/>
            <pc:sldMk cId="4194278293" sldId="472"/>
            <ac:picMk id="4" creationId="{C8F772D3-E757-4A76-803C-B6A6FE8CCED2}"/>
          </ac:picMkLst>
        </pc:picChg>
      </pc:sldChg>
      <pc:sldChg chg="addSp delSp modSp add mod">
        <pc:chgData name="Phyllipe Lima" userId="afbdb2a7827722fd" providerId="LiveId" clId="{4CEA5487-A226-4B20-BC0D-E18F01136622}" dt="2020-04-06T04:16:11.351" v="9060" actId="20577"/>
        <pc:sldMkLst>
          <pc:docMk/>
          <pc:sldMk cId="3106728145" sldId="473"/>
        </pc:sldMkLst>
        <pc:spChg chg="mod">
          <ac:chgData name="Phyllipe Lima" userId="afbdb2a7827722fd" providerId="LiveId" clId="{4CEA5487-A226-4B20-BC0D-E18F01136622}" dt="2020-04-06T04:15:25.913" v="8896" actId="6549"/>
          <ac:spMkLst>
            <pc:docMk/>
            <pc:sldMk cId="3106728145" sldId="473"/>
            <ac:spMk id="12" creationId="{A2A3722F-6D19-4468-9091-73C80A1012B0}"/>
          </ac:spMkLst>
        </pc:spChg>
        <pc:spChg chg="del">
          <ac:chgData name="Phyllipe Lima" userId="afbdb2a7827722fd" providerId="LiveId" clId="{4CEA5487-A226-4B20-BC0D-E18F01136622}" dt="2020-04-06T04:15:21.108" v="8891" actId="478"/>
          <ac:spMkLst>
            <pc:docMk/>
            <pc:sldMk cId="3106728145" sldId="473"/>
            <ac:spMk id="13" creationId="{0C0E049F-8C3C-448E-8D2F-A1E15C94F332}"/>
          </ac:spMkLst>
        </pc:spChg>
        <pc:spChg chg="add mod">
          <ac:chgData name="Phyllipe Lima" userId="afbdb2a7827722fd" providerId="LiveId" clId="{4CEA5487-A226-4B20-BC0D-E18F01136622}" dt="2020-04-06T04:16:11.351" v="9060" actId="20577"/>
          <ac:spMkLst>
            <pc:docMk/>
            <pc:sldMk cId="3106728145" sldId="473"/>
            <ac:spMk id="14" creationId="{C6FEFC19-C3FF-40DA-83A5-3BD33A1EBEE9}"/>
          </ac:spMkLst>
        </pc:spChg>
        <pc:picChg chg="add mod ord">
          <ac:chgData name="Phyllipe Lima" userId="afbdb2a7827722fd" providerId="LiveId" clId="{4CEA5487-A226-4B20-BC0D-E18F01136622}" dt="2020-04-06T04:15:29.531" v="8897" actId="1076"/>
          <ac:picMkLst>
            <pc:docMk/>
            <pc:sldMk cId="3106728145" sldId="473"/>
            <ac:picMk id="2" creationId="{53F31A68-24BA-4E8B-B60E-B9DF779F1F29}"/>
          </ac:picMkLst>
        </pc:picChg>
        <pc:picChg chg="del">
          <ac:chgData name="Phyllipe Lima" userId="afbdb2a7827722fd" providerId="LiveId" clId="{4CEA5487-A226-4B20-BC0D-E18F01136622}" dt="2020-04-06T04:15:11.960" v="8887" actId="478"/>
          <ac:picMkLst>
            <pc:docMk/>
            <pc:sldMk cId="3106728145" sldId="473"/>
            <ac:picMk id="4" creationId="{C8F772D3-E757-4A76-803C-B6A6FE8CCED2}"/>
          </ac:picMkLst>
        </pc:picChg>
      </pc:sldChg>
      <pc:sldChg chg="addSp delSp modSp add mod">
        <pc:chgData name="Phyllipe Lima" userId="afbdb2a7827722fd" providerId="LiveId" clId="{4CEA5487-A226-4B20-BC0D-E18F01136622}" dt="2020-04-06T04:20:24.102" v="9594" actId="6549"/>
        <pc:sldMkLst>
          <pc:docMk/>
          <pc:sldMk cId="621324431" sldId="474"/>
        </pc:sldMkLst>
        <pc:spChg chg="del">
          <ac:chgData name="Phyllipe Lima" userId="afbdb2a7827722fd" providerId="LiveId" clId="{4CEA5487-A226-4B20-BC0D-E18F01136622}" dt="2020-04-06T04:16:52.144" v="9063" actId="478"/>
          <ac:spMkLst>
            <pc:docMk/>
            <pc:sldMk cId="621324431" sldId="474"/>
            <ac:spMk id="12" creationId="{A2A3722F-6D19-4468-9091-73C80A1012B0}"/>
          </ac:spMkLst>
        </pc:spChg>
        <pc:spChg chg="mod">
          <ac:chgData name="Phyllipe Lima" userId="afbdb2a7827722fd" providerId="LiveId" clId="{4CEA5487-A226-4B20-BC0D-E18F01136622}" dt="2020-04-06T04:20:24.102" v="9594" actId="6549"/>
          <ac:spMkLst>
            <pc:docMk/>
            <pc:sldMk cId="621324431" sldId="474"/>
            <ac:spMk id="14" creationId="{C6FEFC19-C3FF-40DA-83A5-3BD33A1EBEE9}"/>
          </ac:spMkLst>
        </pc:spChg>
        <pc:picChg chg="del">
          <ac:chgData name="Phyllipe Lima" userId="afbdb2a7827722fd" providerId="LiveId" clId="{4CEA5487-A226-4B20-BC0D-E18F01136622}" dt="2020-04-06T04:16:50.709" v="9062" actId="478"/>
          <ac:picMkLst>
            <pc:docMk/>
            <pc:sldMk cId="621324431" sldId="474"/>
            <ac:picMk id="2" creationId="{53F31A68-24BA-4E8B-B60E-B9DF779F1F29}"/>
          </ac:picMkLst>
        </pc:picChg>
        <pc:picChg chg="add mod ord modCrop">
          <ac:chgData name="Phyllipe Lima" userId="afbdb2a7827722fd" providerId="LiveId" clId="{4CEA5487-A226-4B20-BC0D-E18F01136622}" dt="2020-04-06T04:20:04.866" v="9583" actId="732"/>
          <ac:picMkLst>
            <pc:docMk/>
            <pc:sldMk cId="621324431" sldId="474"/>
            <ac:picMk id="4" creationId="{AFB25764-27F4-49C7-9565-FBEB554E3B42}"/>
          </ac:picMkLst>
        </pc:picChg>
      </pc:sldChg>
      <pc:sldChg chg="addSp modSp add mod">
        <pc:chgData name="Phyllipe Lima" userId="afbdb2a7827722fd" providerId="LiveId" clId="{4CEA5487-A226-4B20-BC0D-E18F01136622}" dt="2020-04-06T04:40:44.275" v="11401" actId="962"/>
        <pc:sldMkLst>
          <pc:docMk/>
          <pc:sldMk cId="2035084430" sldId="475"/>
        </pc:sldMkLst>
        <pc:picChg chg="add mod">
          <ac:chgData name="Phyllipe Lima" userId="afbdb2a7827722fd" providerId="LiveId" clId="{4CEA5487-A226-4B20-BC0D-E18F01136622}" dt="2020-04-06T04:40:44.275" v="11401" actId="962"/>
          <ac:picMkLst>
            <pc:docMk/>
            <pc:sldMk cId="2035084430" sldId="475"/>
            <ac:picMk id="3" creationId="{F0E499D4-FC87-4ADC-89D0-C97954916F78}"/>
          </ac:picMkLst>
        </pc:picChg>
      </pc:sldChg>
      <pc:sldChg chg="addSp delSp modSp add mod">
        <pc:chgData name="Phyllipe Lima" userId="afbdb2a7827722fd" providerId="LiveId" clId="{4CEA5487-A226-4B20-BC0D-E18F01136622}" dt="2020-04-06T04:27:10.624" v="9793" actId="14100"/>
        <pc:sldMkLst>
          <pc:docMk/>
          <pc:sldMk cId="44359922" sldId="476"/>
        </pc:sldMkLst>
        <pc:spChg chg="add mod">
          <ac:chgData name="Phyllipe Lima" userId="afbdb2a7827722fd" providerId="LiveId" clId="{4CEA5487-A226-4B20-BC0D-E18F01136622}" dt="2020-04-06T04:26:46.050" v="9788" actId="14100"/>
          <ac:spMkLst>
            <pc:docMk/>
            <pc:sldMk cId="44359922" sldId="476"/>
            <ac:spMk id="10" creationId="{01D5AC60-32A0-4CBC-AF73-5D59D13C06FD}"/>
          </ac:spMkLst>
        </pc:spChg>
        <pc:spChg chg="add mod">
          <ac:chgData name="Phyllipe Lima" userId="afbdb2a7827722fd" providerId="LiveId" clId="{4CEA5487-A226-4B20-BC0D-E18F01136622}" dt="2020-04-06T04:27:10.624" v="9793" actId="14100"/>
          <ac:spMkLst>
            <pc:docMk/>
            <pc:sldMk cId="44359922" sldId="476"/>
            <ac:spMk id="11" creationId="{1D6A13C0-0352-4DBB-9C5F-53F6A7F3A56B}"/>
          </ac:spMkLst>
        </pc:spChg>
        <pc:spChg chg="del">
          <ac:chgData name="Phyllipe Lima" userId="afbdb2a7827722fd" providerId="LiveId" clId="{4CEA5487-A226-4B20-BC0D-E18F01136622}" dt="2020-04-06T04:26:20.368" v="9782" actId="478"/>
          <ac:spMkLst>
            <pc:docMk/>
            <pc:sldMk cId="44359922" sldId="476"/>
            <ac:spMk id="17" creationId="{0FBA4781-8E5A-49F5-BA5C-43302523B55A}"/>
          </ac:spMkLst>
        </pc:spChg>
        <pc:picChg chg="add ord">
          <ac:chgData name="Phyllipe Lima" userId="afbdb2a7827722fd" providerId="LiveId" clId="{4CEA5487-A226-4B20-BC0D-E18F01136622}" dt="2020-04-06T04:26:29.397" v="9784" actId="167"/>
          <ac:picMkLst>
            <pc:docMk/>
            <pc:sldMk cId="44359922" sldId="476"/>
            <ac:picMk id="2" creationId="{2A224774-AE2F-4A11-BF81-A2C786F6009C}"/>
          </ac:picMkLst>
        </pc:picChg>
        <pc:picChg chg="del">
          <ac:chgData name="Phyllipe Lima" userId="afbdb2a7827722fd" providerId="LiveId" clId="{4CEA5487-A226-4B20-BC0D-E18F01136622}" dt="2020-04-06T04:26:19.018" v="9781" actId="478"/>
          <ac:picMkLst>
            <pc:docMk/>
            <pc:sldMk cId="44359922" sldId="476"/>
            <ac:picMk id="4" creationId="{8B2575E7-7977-4879-813A-502A43964854}"/>
          </ac:picMkLst>
        </pc:picChg>
      </pc:sldChg>
      <pc:sldChg chg="modSp add mod">
        <pc:chgData name="Phyllipe Lima" userId="afbdb2a7827722fd" providerId="LiveId" clId="{4CEA5487-A226-4B20-BC0D-E18F01136622}" dt="2020-04-06T04:29:42.345" v="10277" actId="20577"/>
        <pc:sldMkLst>
          <pc:docMk/>
          <pc:sldMk cId="540509760" sldId="477"/>
        </pc:sldMkLst>
        <pc:spChg chg="mod">
          <ac:chgData name="Phyllipe Lima" userId="afbdb2a7827722fd" providerId="LiveId" clId="{4CEA5487-A226-4B20-BC0D-E18F01136622}" dt="2020-04-06T04:29:42.345" v="10277" actId="20577"/>
          <ac:spMkLst>
            <pc:docMk/>
            <pc:sldMk cId="540509760" sldId="477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27:30.735" v="9804" actId="20577"/>
          <ac:spMkLst>
            <pc:docMk/>
            <pc:sldMk cId="540509760" sldId="477"/>
            <ac:spMk id="11" creationId="{C2C91EF0-77E9-453E-BC06-6319E104BC28}"/>
          </ac:spMkLst>
        </pc:spChg>
      </pc:sldChg>
      <pc:sldChg chg="delSp modSp add mod">
        <pc:chgData name="Phyllipe Lima" userId="afbdb2a7827722fd" providerId="LiveId" clId="{4CEA5487-A226-4B20-BC0D-E18F01136622}" dt="2020-04-06T04:34:28.396" v="11089" actId="20577"/>
        <pc:sldMkLst>
          <pc:docMk/>
          <pc:sldMk cId="1747201734" sldId="478"/>
        </pc:sldMkLst>
        <pc:spChg chg="del mod">
          <ac:chgData name="Phyllipe Lima" userId="afbdb2a7827722fd" providerId="LiveId" clId="{4CEA5487-A226-4B20-BC0D-E18F01136622}" dt="2020-04-06T04:30:13.986" v="10316" actId="478"/>
          <ac:spMkLst>
            <pc:docMk/>
            <pc:sldMk cId="1747201734" sldId="478"/>
            <ac:spMk id="3" creationId="{00000000-0000-0000-0000-000000000000}"/>
          </ac:spMkLst>
        </pc:spChg>
        <pc:spChg chg="mod">
          <ac:chgData name="Phyllipe Lima" userId="afbdb2a7827722fd" providerId="LiveId" clId="{4CEA5487-A226-4B20-BC0D-E18F01136622}" dt="2020-04-06T04:34:28.396" v="11089" actId="20577"/>
          <ac:spMkLst>
            <pc:docMk/>
            <pc:sldMk cId="1747201734" sldId="478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30:05.776" v="10313" actId="20577"/>
          <ac:spMkLst>
            <pc:docMk/>
            <pc:sldMk cId="1747201734" sldId="478"/>
            <ac:spMk id="11" creationId="{C2C91EF0-77E9-453E-BC06-6319E104BC28}"/>
          </ac:spMkLst>
        </pc:spChg>
      </pc:sldChg>
      <pc:sldChg chg="modSp add mod">
        <pc:chgData name="Phyllipe Lima" userId="afbdb2a7827722fd" providerId="LiveId" clId="{4CEA5487-A226-4B20-BC0D-E18F01136622}" dt="2020-04-06T04:35:46.151" v="11397" actId="20577"/>
        <pc:sldMkLst>
          <pc:docMk/>
          <pc:sldMk cId="2253435793" sldId="479"/>
        </pc:sldMkLst>
        <pc:spChg chg="mod">
          <ac:chgData name="Phyllipe Lima" userId="afbdb2a7827722fd" providerId="LiveId" clId="{4CEA5487-A226-4B20-BC0D-E18F01136622}" dt="2020-04-06T04:35:46.151" v="11397" actId="20577"/>
          <ac:spMkLst>
            <pc:docMk/>
            <pc:sldMk cId="2253435793" sldId="479"/>
            <ac:spMk id="10" creationId="{0025EA58-FC97-4A70-A2EA-CC698A9A02BB}"/>
          </ac:spMkLst>
        </pc:spChg>
      </pc:sldChg>
    </pc:docChg>
  </pc:docChgLst>
  <pc:docChgLst>
    <pc:chgData name="Phyllipe Lima" userId="afbdb2a7827722fd" providerId="LiveId" clId="{889B28A1-3DE7-B64E-84AC-F84D5DE61DC8}"/>
    <pc:docChg chg="custSel addSld delSld modSld sldOrd">
      <pc:chgData name="Phyllipe Lima" userId="afbdb2a7827722fd" providerId="LiveId" clId="{889B28A1-3DE7-B64E-84AC-F84D5DE61DC8}" dt="2020-04-06T14:10:55.880" v="1436" actId="20577"/>
      <pc:docMkLst>
        <pc:docMk/>
      </pc:docMkLst>
      <pc:sldChg chg="ord">
        <pc:chgData name="Phyllipe Lima" userId="afbdb2a7827722fd" providerId="LiveId" clId="{889B28A1-3DE7-B64E-84AC-F84D5DE61DC8}" dt="2020-04-06T12:26:10.794" v="903"/>
        <pc:sldMkLst>
          <pc:docMk/>
          <pc:sldMk cId="3771346874" sldId="418"/>
        </pc:sldMkLst>
      </pc:sldChg>
      <pc:sldChg chg="modSp">
        <pc:chgData name="Phyllipe Lima" userId="afbdb2a7827722fd" providerId="LiveId" clId="{889B28A1-3DE7-B64E-84AC-F84D5DE61DC8}" dt="2020-04-06T12:12:48.361" v="1" actId="27636"/>
        <pc:sldMkLst>
          <pc:docMk/>
          <pc:sldMk cId="2500104174" sldId="427"/>
        </pc:sldMkLst>
        <pc:spChg chg="mod">
          <ac:chgData name="Phyllipe Lima" userId="afbdb2a7827722fd" providerId="LiveId" clId="{889B28A1-3DE7-B64E-84AC-F84D5DE61DC8}" dt="2020-04-06T12:12:48.361" v="1" actId="27636"/>
          <ac:spMkLst>
            <pc:docMk/>
            <pc:sldMk cId="2500104174" sldId="427"/>
            <ac:spMk id="11" creationId="{C2C91EF0-77E9-453E-BC06-6319E104BC28}"/>
          </ac:spMkLst>
        </pc:spChg>
      </pc:sldChg>
      <pc:sldChg chg="modSp">
        <pc:chgData name="Phyllipe Lima" userId="afbdb2a7827722fd" providerId="LiveId" clId="{889B28A1-3DE7-B64E-84AC-F84D5DE61DC8}" dt="2020-04-06T13:44:17.038" v="943" actId="20577"/>
        <pc:sldMkLst>
          <pc:docMk/>
          <pc:sldMk cId="2202462808" sldId="455"/>
        </pc:sldMkLst>
        <pc:spChg chg="mod">
          <ac:chgData name="Phyllipe Lima" userId="afbdb2a7827722fd" providerId="LiveId" clId="{889B28A1-3DE7-B64E-84AC-F84D5DE61DC8}" dt="2020-04-06T13:44:17.038" v="943" actId="20577"/>
          <ac:spMkLst>
            <pc:docMk/>
            <pc:sldMk cId="2202462808" sldId="455"/>
            <ac:spMk id="3" creationId="{00000000-0000-0000-0000-000000000000}"/>
          </ac:spMkLst>
        </pc:spChg>
      </pc:sldChg>
      <pc:sldChg chg="del">
        <pc:chgData name="Phyllipe Lima" userId="afbdb2a7827722fd" providerId="LiveId" clId="{889B28A1-3DE7-B64E-84AC-F84D5DE61DC8}" dt="2020-04-06T13:45:01.412" v="944" actId="2696"/>
        <pc:sldMkLst>
          <pc:docMk/>
          <pc:sldMk cId="3838476213" sldId="456"/>
        </pc:sldMkLst>
      </pc:sldChg>
      <pc:sldChg chg="modSp">
        <pc:chgData name="Phyllipe Lima" userId="afbdb2a7827722fd" providerId="LiveId" clId="{889B28A1-3DE7-B64E-84AC-F84D5DE61DC8}" dt="2020-04-06T13:45:36.472" v="953" actId="20577"/>
        <pc:sldMkLst>
          <pc:docMk/>
          <pc:sldMk cId="3482351026" sldId="457"/>
        </pc:sldMkLst>
        <pc:spChg chg="mod">
          <ac:chgData name="Phyllipe Lima" userId="afbdb2a7827722fd" providerId="LiveId" clId="{889B28A1-3DE7-B64E-84AC-F84D5DE61DC8}" dt="2020-04-06T13:45:36.472" v="953" actId="20577"/>
          <ac:spMkLst>
            <pc:docMk/>
            <pc:sldMk cId="3482351026" sldId="457"/>
            <ac:spMk id="10" creationId="{0025EA58-FC97-4A70-A2EA-CC698A9A02BB}"/>
          </ac:spMkLst>
        </pc:spChg>
      </pc:sldChg>
      <pc:sldChg chg="modSp">
        <pc:chgData name="Phyllipe Lima" userId="afbdb2a7827722fd" providerId="LiveId" clId="{889B28A1-3DE7-B64E-84AC-F84D5DE61DC8}" dt="2020-04-06T13:46:40.972" v="1039" actId="20577"/>
        <pc:sldMkLst>
          <pc:docMk/>
          <pc:sldMk cId="2359349444" sldId="458"/>
        </pc:sldMkLst>
        <pc:spChg chg="mod">
          <ac:chgData name="Phyllipe Lima" userId="afbdb2a7827722fd" providerId="LiveId" clId="{889B28A1-3DE7-B64E-84AC-F84D5DE61DC8}" dt="2020-04-06T13:46:40.972" v="1039" actId="20577"/>
          <ac:spMkLst>
            <pc:docMk/>
            <pc:sldMk cId="2359349444" sldId="458"/>
            <ac:spMk id="10" creationId="{0025EA58-FC97-4A70-A2EA-CC698A9A02BB}"/>
          </ac:spMkLst>
        </pc:spChg>
      </pc:sldChg>
      <pc:sldChg chg="modSp">
        <pc:chgData name="Phyllipe Lima" userId="afbdb2a7827722fd" providerId="LiveId" clId="{889B28A1-3DE7-B64E-84AC-F84D5DE61DC8}" dt="2020-04-06T13:48:11.004" v="1041" actId="20577"/>
        <pc:sldMkLst>
          <pc:docMk/>
          <pc:sldMk cId="3393935000" sldId="463"/>
        </pc:sldMkLst>
        <pc:spChg chg="mod">
          <ac:chgData name="Phyllipe Lima" userId="afbdb2a7827722fd" providerId="LiveId" clId="{889B28A1-3DE7-B64E-84AC-F84D5DE61DC8}" dt="2020-04-06T13:48:11.004" v="1041" actId="20577"/>
          <ac:spMkLst>
            <pc:docMk/>
            <pc:sldMk cId="3393935000" sldId="463"/>
            <ac:spMk id="10" creationId="{0025EA58-FC97-4A70-A2EA-CC698A9A02BB}"/>
          </ac:spMkLst>
        </pc:spChg>
      </pc:sldChg>
      <pc:sldChg chg="del">
        <pc:chgData name="Phyllipe Lima" userId="afbdb2a7827722fd" providerId="LiveId" clId="{889B28A1-3DE7-B64E-84AC-F84D5DE61DC8}" dt="2020-04-06T13:54:29.685" v="1043" actId="2696"/>
        <pc:sldMkLst>
          <pc:docMk/>
          <pc:sldMk cId="1110165961" sldId="465"/>
        </pc:sldMkLst>
      </pc:sldChg>
      <pc:sldChg chg="modSp">
        <pc:chgData name="Phyllipe Lima" userId="afbdb2a7827722fd" providerId="LiveId" clId="{889B28A1-3DE7-B64E-84AC-F84D5DE61DC8}" dt="2020-04-06T13:54:27.996" v="1042"/>
        <pc:sldMkLst>
          <pc:docMk/>
          <pc:sldMk cId="2976922335" sldId="466"/>
        </pc:sldMkLst>
        <pc:spChg chg="mod">
          <ac:chgData name="Phyllipe Lima" userId="afbdb2a7827722fd" providerId="LiveId" clId="{889B28A1-3DE7-B64E-84AC-F84D5DE61DC8}" dt="2020-04-06T13:54:27.996" v="1042"/>
          <ac:spMkLst>
            <pc:docMk/>
            <pc:sldMk cId="2976922335" sldId="466"/>
            <ac:spMk id="11" creationId="{C2C91EF0-77E9-453E-BC06-6319E104BC28}"/>
          </ac:spMkLst>
        </pc:spChg>
      </pc:sldChg>
      <pc:sldChg chg="modSp">
        <pc:chgData name="Phyllipe Lima" userId="afbdb2a7827722fd" providerId="LiveId" clId="{889B28A1-3DE7-B64E-84AC-F84D5DE61DC8}" dt="2020-04-06T13:55:18.366" v="1075" actId="20577"/>
        <pc:sldMkLst>
          <pc:docMk/>
          <pc:sldMk cId="3759237010" sldId="467"/>
        </pc:sldMkLst>
        <pc:spChg chg="mod">
          <ac:chgData name="Phyllipe Lima" userId="afbdb2a7827722fd" providerId="LiveId" clId="{889B28A1-3DE7-B64E-84AC-F84D5DE61DC8}" dt="2020-04-06T13:54:47.161" v="1051" actId="20577"/>
          <ac:spMkLst>
            <pc:docMk/>
            <pc:sldMk cId="3759237010" sldId="467"/>
            <ac:spMk id="10" creationId="{0025EA58-FC97-4A70-A2EA-CC698A9A02BB}"/>
          </ac:spMkLst>
        </pc:spChg>
        <pc:spChg chg="mod">
          <ac:chgData name="Phyllipe Lima" userId="afbdb2a7827722fd" providerId="LiveId" clId="{889B28A1-3DE7-B64E-84AC-F84D5DE61DC8}" dt="2020-04-06T13:55:18.366" v="1075" actId="20577"/>
          <ac:spMkLst>
            <pc:docMk/>
            <pc:sldMk cId="3759237010" sldId="467"/>
            <ac:spMk id="12" creationId="{C89E0BCD-4AE2-40A9-9DEC-2AA4806EF0CE}"/>
          </ac:spMkLst>
        </pc:spChg>
      </pc:sldChg>
      <pc:sldChg chg="modSp">
        <pc:chgData name="Phyllipe Lima" userId="afbdb2a7827722fd" providerId="LiveId" clId="{889B28A1-3DE7-B64E-84AC-F84D5DE61DC8}" dt="2020-04-06T14:05:19.255" v="1280" actId="20577"/>
        <pc:sldMkLst>
          <pc:docMk/>
          <pc:sldMk cId="1491257049" sldId="469"/>
        </pc:sldMkLst>
        <pc:spChg chg="mod">
          <ac:chgData name="Phyllipe Lima" userId="afbdb2a7827722fd" providerId="LiveId" clId="{889B28A1-3DE7-B64E-84AC-F84D5DE61DC8}" dt="2020-04-06T14:05:19.255" v="1280" actId="20577"/>
          <ac:spMkLst>
            <pc:docMk/>
            <pc:sldMk cId="1491257049" sldId="469"/>
            <ac:spMk id="12" creationId="{A2A3722F-6D19-4468-9091-73C80A1012B0}"/>
          </ac:spMkLst>
        </pc:spChg>
      </pc:sldChg>
      <pc:sldChg chg="modSp">
        <pc:chgData name="Phyllipe Lima" userId="afbdb2a7827722fd" providerId="LiveId" clId="{889B28A1-3DE7-B64E-84AC-F84D5DE61DC8}" dt="2020-04-06T14:05:52.443" v="1285" actId="20577"/>
        <pc:sldMkLst>
          <pc:docMk/>
          <pc:sldMk cId="4194278293" sldId="472"/>
        </pc:sldMkLst>
        <pc:spChg chg="mod">
          <ac:chgData name="Phyllipe Lima" userId="afbdb2a7827722fd" providerId="LiveId" clId="{889B28A1-3DE7-B64E-84AC-F84D5DE61DC8}" dt="2020-04-06T14:05:52.443" v="1285" actId="20577"/>
          <ac:spMkLst>
            <pc:docMk/>
            <pc:sldMk cId="4194278293" sldId="472"/>
            <ac:spMk id="12" creationId="{A2A3722F-6D19-4468-9091-73C80A1012B0}"/>
          </ac:spMkLst>
        </pc:spChg>
      </pc:sldChg>
      <pc:sldChg chg="modSp">
        <pc:chgData name="Phyllipe Lima" userId="afbdb2a7827722fd" providerId="LiveId" clId="{889B28A1-3DE7-B64E-84AC-F84D5DE61DC8}" dt="2020-04-06T14:06:04.629" v="1286" actId="20577"/>
        <pc:sldMkLst>
          <pc:docMk/>
          <pc:sldMk cId="3106728145" sldId="473"/>
        </pc:sldMkLst>
        <pc:spChg chg="mod">
          <ac:chgData name="Phyllipe Lima" userId="afbdb2a7827722fd" providerId="LiveId" clId="{889B28A1-3DE7-B64E-84AC-F84D5DE61DC8}" dt="2020-04-06T14:06:04.629" v="1286" actId="20577"/>
          <ac:spMkLst>
            <pc:docMk/>
            <pc:sldMk cId="3106728145" sldId="473"/>
            <ac:spMk id="12" creationId="{A2A3722F-6D19-4468-9091-73C80A1012B0}"/>
          </ac:spMkLst>
        </pc:spChg>
      </pc:sldChg>
      <pc:sldChg chg="modSp">
        <pc:chgData name="Phyllipe Lima" userId="afbdb2a7827722fd" providerId="LiveId" clId="{889B28A1-3DE7-B64E-84AC-F84D5DE61DC8}" dt="2020-04-06T14:06:29.566" v="1289" actId="20577"/>
        <pc:sldMkLst>
          <pc:docMk/>
          <pc:sldMk cId="621324431" sldId="474"/>
        </pc:sldMkLst>
        <pc:spChg chg="mod">
          <ac:chgData name="Phyllipe Lima" userId="afbdb2a7827722fd" providerId="LiveId" clId="{889B28A1-3DE7-B64E-84AC-F84D5DE61DC8}" dt="2020-04-06T14:06:29.566" v="1289" actId="20577"/>
          <ac:spMkLst>
            <pc:docMk/>
            <pc:sldMk cId="621324431" sldId="474"/>
            <ac:spMk id="14" creationId="{C6FEFC19-C3FF-40DA-83A5-3BD33A1EBEE9}"/>
          </ac:spMkLst>
        </pc:spChg>
      </pc:sldChg>
      <pc:sldChg chg="addSp delSp modSp modAnim">
        <pc:chgData name="Phyllipe Lima" userId="afbdb2a7827722fd" providerId="LiveId" clId="{889B28A1-3DE7-B64E-84AC-F84D5DE61DC8}" dt="2020-04-06T12:25:58.932" v="902" actId="20577"/>
        <pc:sldMkLst>
          <pc:docMk/>
          <pc:sldMk cId="2035084430" sldId="475"/>
        </pc:sldMkLst>
        <pc:spChg chg="mod">
          <ac:chgData name="Phyllipe Lima" userId="afbdb2a7827722fd" providerId="LiveId" clId="{889B28A1-3DE7-B64E-84AC-F84D5DE61DC8}" dt="2020-04-06T12:25:58.932" v="902" actId="20577"/>
          <ac:spMkLst>
            <pc:docMk/>
            <pc:sldMk cId="2035084430" sldId="475"/>
            <ac:spMk id="10" creationId="{0025EA58-FC97-4A70-A2EA-CC698A9A02BB}"/>
          </ac:spMkLst>
        </pc:spChg>
        <pc:picChg chg="del">
          <ac:chgData name="Phyllipe Lima" userId="afbdb2a7827722fd" providerId="LiveId" clId="{889B28A1-3DE7-B64E-84AC-F84D5DE61DC8}" dt="2020-04-06T12:13:14.299" v="15" actId="478"/>
          <ac:picMkLst>
            <pc:docMk/>
            <pc:sldMk cId="2035084430" sldId="475"/>
            <ac:picMk id="3" creationId="{F0E499D4-FC87-4ADC-89D0-C97954916F78}"/>
          </ac:picMkLst>
        </pc:picChg>
        <pc:picChg chg="add mod">
          <ac:chgData name="Phyllipe Lima" userId="afbdb2a7827722fd" providerId="LiveId" clId="{889B28A1-3DE7-B64E-84AC-F84D5DE61DC8}" dt="2020-04-06T12:13:08.945" v="13"/>
          <ac:picMkLst>
            <pc:docMk/>
            <pc:sldMk cId="2035084430" sldId="475"/>
            <ac:picMk id="12" creationId="{152F4E36-8520-AA42-B9D8-4FB36F980D7F}"/>
          </ac:picMkLst>
        </pc:picChg>
      </pc:sldChg>
      <pc:sldChg chg="modSp">
        <pc:chgData name="Phyllipe Lima" userId="afbdb2a7827722fd" providerId="LiveId" clId="{889B28A1-3DE7-B64E-84AC-F84D5DE61DC8}" dt="2020-04-06T14:08:23.903" v="1405" actId="20577"/>
        <pc:sldMkLst>
          <pc:docMk/>
          <pc:sldMk cId="540509760" sldId="477"/>
        </pc:sldMkLst>
        <pc:spChg chg="mod">
          <ac:chgData name="Phyllipe Lima" userId="afbdb2a7827722fd" providerId="LiveId" clId="{889B28A1-3DE7-B64E-84AC-F84D5DE61DC8}" dt="2020-04-06T14:08:23.903" v="1405" actId="20577"/>
          <ac:spMkLst>
            <pc:docMk/>
            <pc:sldMk cId="540509760" sldId="477"/>
            <ac:spMk id="10" creationId="{0025EA58-FC97-4A70-A2EA-CC698A9A02BB}"/>
          </ac:spMkLst>
        </pc:spChg>
      </pc:sldChg>
      <pc:sldChg chg="modSp">
        <pc:chgData name="Phyllipe Lima" userId="afbdb2a7827722fd" providerId="LiveId" clId="{889B28A1-3DE7-B64E-84AC-F84D5DE61DC8}" dt="2020-04-06T14:10:55.880" v="1436" actId="20577"/>
        <pc:sldMkLst>
          <pc:docMk/>
          <pc:sldMk cId="1747201734" sldId="478"/>
        </pc:sldMkLst>
        <pc:spChg chg="mod">
          <ac:chgData name="Phyllipe Lima" userId="afbdb2a7827722fd" providerId="LiveId" clId="{889B28A1-3DE7-B64E-84AC-F84D5DE61DC8}" dt="2020-04-06T14:10:55.880" v="1436" actId="20577"/>
          <ac:spMkLst>
            <pc:docMk/>
            <pc:sldMk cId="1747201734" sldId="478"/>
            <ac:spMk id="10" creationId="{0025EA58-FC97-4A70-A2EA-CC698A9A02BB}"/>
          </ac:spMkLst>
        </pc:spChg>
      </pc:sldChg>
      <pc:sldChg chg="addSp delSp modSp add">
        <pc:chgData name="Phyllipe Lima" userId="afbdb2a7827722fd" providerId="LiveId" clId="{889B28A1-3DE7-B64E-84AC-F84D5DE61DC8}" dt="2020-04-06T12:26:21.774" v="942" actId="20577"/>
        <pc:sldMkLst>
          <pc:docMk/>
          <pc:sldMk cId="1442039806" sldId="480"/>
        </pc:sldMkLst>
        <pc:spChg chg="add del mod">
          <ac:chgData name="Phyllipe Lima" userId="afbdb2a7827722fd" providerId="LiveId" clId="{889B28A1-3DE7-B64E-84AC-F84D5DE61DC8}" dt="2020-04-06T12:15:27.403" v="230"/>
          <ac:spMkLst>
            <pc:docMk/>
            <pc:sldMk cId="1442039806" sldId="480"/>
            <ac:spMk id="2" creationId="{48362541-0DEF-F64D-A779-23472921A2E1}"/>
          </ac:spMkLst>
        </pc:spChg>
        <pc:spChg chg="mod">
          <ac:chgData name="Phyllipe Lima" userId="afbdb2a7827722fd" providerId="LiveId" clId="{889B28A1-3DE7-B64E-84AC-F84D5DE61DC8}" dt="2020-04-06T12:26:21.774" v="942" actId="20577"/>
          <ac:spMkLst>
            <pc:docMk/>
            <pc:sldMk cId="1442039806" sldId="480"/>
            <ac:spMk id="10" creationId="{0025EA58-FC97-4A70-A2EA-CC698A9A02BB}"/>
          </ac:spMkLst>
        </pc:spChg>
        <pc:spChg chg="mod">
          <ac:chgData name="Phyllipe Lima" userId="afbdb2a7827722fd" providerId="LiveId" clId="{889B28A1-3DE7-B64E-84AC-F84D5DE61DC8}" dt="2020-04-06T12:14:00.372" v="23" actId="20577"/>
          <ac:spMkLst>
            <pc:docMk/>
            <pc:sldMk cId="1442039806" sldId="480"/>
            <ac:spMk id="11" creationId="{C2C91EF0-77E9-453E-BC06-6319E104BC28}"/>
          </ac:spMkLst>
        </pc:spChg>
      </pc:sldChg>
      <pc:sldChg chg="delSp modSp add delAnim">
        <pc:chgData name="Phyllipe Lima" userId="afbdb2a7827722fd" providerId="LiveId" clId="{889B28A1-3DE7-B64E-84AC-F84D5DE61DC8}" dt="2020-04-06T12:13:43.275" v="20" actId="1076"/>
        <pc:sldMkLst>
          <pc:docMk/>
          <pc:sldMk cId="3148083640" sldId="481"/>
        </pc:sldMkLst>
        <pc:spChg chg="del">
          <ac:chgData name="Phyllipe Lima" userId="afbdb2a7827722fd" providerId="LiveId" clId="{889B28A1-3DE7-B64E-84AC-F84D5DE61DC8}" dt="2020-04-06T12:13:18.224" v="16" actId="478"/>
          <ac:spMkLst>
            <pc:docMk/>
            <pc:sldMk cId="3148083640" sldId="481"/>
            <ac:spMk id="10" creationId="{0025EA58-FC97-4A70-A2EA-CC698A9A02BB}"/>
          </ac:spMkLst>
        </pc:spChg>
        <pc:picChg chg="mod modCrop">
          <ac:chgData name="Phyllipe Lima" userId="afbdb2a7827722fd" providerId="LiveId" clId="{889B28A1-3DE7-B64E-84AC-F84D5DE61DC8}" dt="2020-04-06T12:13:43.275" v="20" actId="1076"/>
          <ac:picMkLst>
            <pc:docMk/>
            <pc:sldMk cId="3148083640" sldId="481"/>
            <ac:picMk id="3" creationId="{F0E499D4-FC87-4ADC-89D0-C97954916F78}"/>
          </ac:picMkLst>
        </pc:picChg>
      </pc:sldChg>
      <pc:sldChg chg="addSp delSp modSp add modAnim">
        <pc:chgData name="Phyllipe Lima" userId="afbdb2a7827722fd" providerId="LiveId" clId="{889B28A1-3DE7-B64E-84AC-F84D5DE61DC8}" dt="2020-04-06T12:20:53.897" v="434" actId="20577"/>
        <pc:sldMkLst>
          <pc:docMk/>
          <pc:sldMk cId="1093535583" sldId="482"/>
        </pc:sldMkLst>
        <pc:spChg chg="add mod">
          <ac:chgData name="Phyllipe Lima" userId="afbdb2a7827722fd" providerId="LiveId" clId="{889B28A1-3DE7-B64E-84AC-F84D5DE61DC8}" dt="2020-04-06T12:20:53.897" v="434" actId="20577"/>
          <ac:spMkLst>
            <pc:docMk/>
            <pc:sldMk cId="1093535583" sldId="482"/>
            <ac:spMk id="10" creationId="{7707AD99-C3B8-3949-9011-7F6F236FDEA7}"/>
          </ac:spMkLst>
        </pc:spChg>
        <pc:spChg chg="mod">
          <ac:chgData name="Phyllipe Lima" userId="afbdb2a7827722fd" providerId="LiveId" clId="{889B28A1-3DE7-B64E-84AC-F84D5DE61DC8}" dt="2020-04-06T12:15:34.646" v="246" actId="20577"/>
          <ac:spMkLst>
            <pc:docMk/>
            <pc:sldMk cId="1093535583" sldId="482"/>
            <ac:spMk id="11" creationId="{79B11CEB-0806-4269-8ADE-EA745A8F6E4B}"/>
          </ac:spMkLst>
        </pc:spChg>
        <pc:picChg chg="add mod">
          <ac:chgData name="Phyllipe Lima" userId="afbdb2a7827722fd" providerId="LiveId" clId="{889B28A1-3DE7-B64E-84AC-F84D5DE61DC8}" dt="2020-04-06T12:19:24.680" v="250" actId="1076"/>
          <ac:picMkLst>
            <pc:docMk/>
            <pc:sldMk cId="1093535583" sldId="482"/>
            <ac:picMk id="2" creationId="{F3179A23-5ECE-1244-AEEB-6FD571B4B6AD}"/>
          </ac:picMkLst>
        </pc:picChg>
        <pc:picChg chg="del">
          <ac:chgData name="Phyllipe Lima" userId="afbdb2a7827722fd" providerId="LiveId" clId="{889B28A1-3DE7-B64E-84AC-F84D5DE61DC8}" dt="2020-04-06T12:15:36.408" v="247" actId="478"/>
          <ac:picMkLst>
            <pc:docMk/>
            <pc:sldMk cId="1093535583" sldId="482"/>
            <ac:picMk id="3" creationId="{F0E499D4-FC87-4ADC-89D0-C97954916F78}"/>
          </ac:picMkLst>
        </pc:picChg>
      </pc:sldChg>
    </pc:docChg>
  </pc:docChgLst>
  <pc:docChgLst>
    <pc:chgData name="Phyllipe Lima" userId="afbdb2a7827722fd" providerId="LiveId" clId="{82E1467B-ACF6-447B-ABF8-67A22C91D71F}"/>
    <pc:docChg chg="undo custSel addSld delSld modSld">
      <pc:chgData name="Phyllipe Lima" userId="afbdb2a7827722fd" providerId="LiveId" clId="{82E1467B-ACF6-447B-ABF8-67A22C91D71F}" dt="2020-04-20T04:00:30.930" v="9526" actId="1076"/>
      <pc:docMkLst>
        <pc:docMk/>
      </pc:docMkLst>
      <pc:sldChg chg="modSp mod">
        <pc:chgData name="Phyllipe Lima" userId="afbdb2a7827722fd" providerId="LiveId" clId="{82E1467B-ACF6-447B-ABF8-67A22C91D71F}" dt="2020-04-20T03:09:45.815" v="7087" actId="20577"/>
        <pc:sldMkLst>
          <pc:docMk/>
          <pc:sldMk cId="1975627203" sldId="257"/>
        </pc:sldMkLst>
        <pc:spChg chg="mod">
          <ac:chgData name="Phyllipe Lima" userId="afbdb2a7827722fd" providerId="LiveId" clId="{82E1467B-ACF6-447B-ABF8-67A22C91D71F}" dt="2020-04-20T03:09:45.815" v="7087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Anim">
        <pc:chgData name="Phyllipe Lima" userId="afbdb2a7827722fd" providerId="LiveId" clId="{82E1467B-ACF6-447B-ABF8-67A22C91D71F}" dt="2020-04-19T23:44:35.539" v="177" actId="20577"/>
        <pc:sldMkLst>
          <pc:docMk/>
          <pc:sldMk cId="1708451728" sldId="259"/>
        </pc:sldMkLst>
        <pc:spChg chg="mod">
          <ac:chgData name="Phyllipe Lima" userId="afbdb2a7827722fd" providerId="LiveId" clId="{82E1467B-ACF6-447B-ABF8-67A22C91D71F}" dt="2020-04-19T23:44:35.539" v="177" actId="20577"/>
          <ac:spMkLst>
            <pc:docMk/>
            <pc:sldMk cId="1708451728" sldId="259"/>
            <ac:spMk id="3" creationId="{00000000-0000-0000-0000-000000000000}"/>
          </ac:spMkLst>
        </pc:spChg>
      </pc:sldChg>
      <pc:sldChg chg="modSp mod">
        <pc:chgData name="Phyllipe Lima" userId="afbdb2a7827722fd" providerId="LiveId" clId="{82E1467B-ACF6-447B-ABF8-67A22C91D71F}" dt="2020-04-19T23:46:07.777" v="242" actId="1076"/>
        <pc:sldMkLst>
          <pc:docMk/>
          <pc:sldMk cId="1792216109" sldId="304"/>
        </pc:sldMkLst>
        <pc:spChg chg="mod">
          <ac:chgData name="Phyllipe Lima" userId="afbdb2a7827722fd" providerId="LiveId" clId="{82E1467B-ACF6-447B-ABF8-67A22C91D71F}" dt="2020-04-19T23:46:03.394" v="241"/>
          <ac:spMkLst>
            <pc:docMk/>
            <pc:sldMk cId="1792216109" sldId="304"/>
            <ac:spMk id="9" creationId="{DED9E584-412A-4191-ABB5-66147879ADD7}"/>
          </ac:spMkLst>
        </pc:spChg>
        <pc:picChg chg="mod">
          <ac:chgData name="Phyllipe Lima" userId="afbdb2a7827722fd" providerId="LiveId" clId="{82E1467B-ACF6-447B-ABF8-67A22C91D71F}" dt="2020-04-19T23:46:07.777" v="242" actId="1076"/>
          <ac:picMkLst>
            <pc:docMk/>
            <pc:sldMk cId="1792216109" sldId="304"/>
            <ac:picMk id="3" creationId="{B822A3DA-F61C-514F-8D5A-B4BE85C4355D}"/>
          </ac:picMkLst>
        </pc:picChg>
      </pc:sldChg>
      <pc:sldChg chg="modSp mod">
        <pc:chgData name="Phyllipe Lima" userId="afbdb2a7827722fd" providerId="LiveId" clId="{82E1467B-ACF6-447B-ABF8-67A22C91D71F}" dt="2020-04-19T23:45:22.628" v="240" actId="20577"/>
        <pc:sldMkLst>
          <pc:docMk/>
          <pc:sldMk cId="3771346874" sldId="418"/>
        </pc:sldMkLst>
        <pc:spChg chg="mod">
          <ac:chgData name="Phyllipe Lima" userId="afbdb2a7827722fd" providerId="LiveId" clId="{82E1467B-ACF6-447B-ABF8-67A22C91D71F}" dt="2020-04-19T23:45:22.628" v="240" actId="20577"/>
          <ac:spMkLst>
            <pc:docMk/>
            <pc:sldMk cId="3771346874" sldId="418"/>
            <ac:spMk id="10" creationId="{B49B171B-8E2E-4B50-ADB2-87B0FC0D608E}"/>
          </ac:spMkLst>
        </pc:spChg>
      </pc:sldChg>
      <pc:sldChg chg="addSp delSp modSp mod">
        <pc:chgData name="Phyllipe Lima" userId="afbdb2a7827722fd" providerId="LiveId" clId="{82E1467B-ACF6-447B-ABF8-67A22C91D71F}" dt="2020-04-20T03:43:33.092" v="9175" actId="14100"/>
        <pc:sldMkLst>
          <pc:docMk/>
          <pc:sldMk cId="3446036793" sldId="419"/>
        </pc:sldMkLst>
        <pc:spChg chg="del">
          <ac:chgData name="Phyllipe Lima" userId="afbdb2a7827722fd" providerId="LiveId" clId="{82E1467B-ACF6-447B-ABF8-67A22C91D71F}" dt="2020-04-19T23:47:17.832" v="248" actId="478"/>
          <ac:spMkLst>
            <pc:docMk/>
            <pc:sldMk cId="3446036793" sldId="419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19T23:47:18.876" v="249" actId="478"/>
          <ac:spMkLst>
            <pc:docMk/>
            <pc:sldMk cId="3446036793" sldId="419"/>
            <ac:spMk id="4" creationId="{B6785BE8-B1D1-49F5-A060-34810A664E5A}"/>
          </ac:spMkLst>
        </pc:spChg>
        <pc:spChg chg="add mod">
          <ac:chgData name="Phyllipe Lima" userId="afbdb2a7827722fd" providerId="LiveId" clId="{82E1467B-ACF6-447B-ABF8-67A22C91D71F}" dt="2020-04-20T03:43:33.092" v="9175" actId="14100"/>
          <ac:spMkLst>
            <pc:docMk/>
            <pc:sldMk cId="3446036793" sldId="419"/>
            <ac:spMk id="12" creationId="{8CC95838-8D3F-4021-B9B6-926C8CD48A32}"/>
          </ac:spMkLst>
        </pc:spChg>
        <pc:picChg chg="add del mod">
          <ac:chgData name="Phyllipe Lima" userId="afbdb2a7827722fd" providerId="LiveId" clId="{82E1467B-ACF6-447B-ABF8-67A22C91D71F}" dt="2020-04-20T00:02:39.021" v="269" actId="478"/>
          <ac:picMkLst>
            <pc:docMk/>
            <pc:sldMk cId="3446036793" sldId="419"/>
            <ac:picMk id="9" creationId="{07CFB7C7-0FA8-4ABD-8E98-92021541B6B2}"/>
          </ac:picMkLst>
        </pc:picChg>
        <pc:picChg chg="add del mod">
          <ac:chgData name="Phyllipe Lima" userId="afbdb2a7827722fd" providerId="LiveId" clId="{82E1467B-ACF6-447B-ABF8-67A22C91D71F}" dt="2020-04-20T00:03:01.747" v="272" actId="478"/>
          <ac:picMkLst>
            <pc:docMk/>
            <pc:sldMk cId="3446036793" sldId="419"/>
            <ac:picMk id="10" creationId="{33AC1F23-3993-4BFC-8634-7EE9DDC5A9BE}"/>
          </ac:picMkLst>
        </pc:picChg>
        <pc:picChg chg="add del">
          <ac:chgData name="Phyllipe Lima" userId="afbdb2a7827722fd" providerId="LiveId" clId="{82E1467B-ACF6-447B-ABF8-67A22C91D71F}" dt="2020-04-20T03:43:21.295" v="9169" actId="478"/>
          <ac:picMkLst>
            <pc:docMk/>
            <pc:sldMk cId="3446036793" sldId="419"/>
            <ac:picMk id="11" creationId="{FEDB2EC5-7837-4332-8EFF-5D399520EA1B}"/>
          </ac:picMkLst>
        </pc:picChg>
        <pc:picChg chg="add mod ord">
          <ac:chgData name="Phyllipe Lima" userId="afbdb2a7827722fd" providerId="LiveId" clId="{82E1467B-ACF6-447B-ABF8-67A22C91D71F}" dt="2020-04-20T03:43:26.891" v="9173" actId="14100"/>
          <ac:picMkLst>
            <pc:docMk/>
            <pc:sldMk cId="3446036793" sldId="419"/>
            <ac:picMk id="13" creationId="{D7DE9CA5-0E87-48A9-84E9-809824987791}"/>
          </ac:picMkLst>
        </pc:picChg>
        <pc:picChg chg="del">
          <ac:chgData name="Phyllipe Lima" userId="afbdb2a7827722fd" providerId="LiveId" clId="{82E1467B-ACF6-447B-ABF8-67A22C91D71F}" dt="2020-04-19T23:47:14.539" v="247" actId="478"/>
          <ac:picMkLst>
            <pc:docMk/>
            <pc:sldMk cId="3446036793" sldId="419"/>
            <ac:picMk id="1026" creationId="{98C74F0C-69AC-4B64-8512-7B0259E12DAD}"/>
          </ac:picMkLst>
        </pc:picChg>
      </pc:sldChg>
      <pc:sldChg chg="addSp modSp">
        <pc:chgData name="Phyllipe Lima" userId="afbdb2a7827722fd" providerId="LiveId" clId="{82E1467B-ACF6-447B-ABF8-67A22C91D71F}" dt="2020-04-20T00:04:48.341" v="286" actId="20577"/>
        <pc:sldMkLst>
          <pc:docMk/>
          <pc:sldMk cId="387221321" sldId="420"/>
        </pc:sldMkLst>
        <pc:spChg chg="mod">
          <ac:chgData name="Phyllipe Lima" userId="afbdb2a7827722fd" providerId="LiveId" clId="{82E1467B-ACF6-447B-ABF8-67A22C91D71F}" dt="2020-04-20T00:04:48.341" v="286" actId="20577"/>
          <ac:spMkLst>
            <pc:docMk/>
            <pc:sldMk cId="387221321" sldId="420"/>
            <ac:spMk id="3" creationId="{00000000-0000-0000-0000-000000000000}"/>
          </ac:spMkLst>
        </pc:spChg>
        <pc:picChg chg="add mod">
          <ac:chgData name="Phyllipe Lima" userId="afbdb2a7827722fd" providerId="LiveId" clId="{82E1467B-ACF6-447B-ABF8-67A22C91D71F}" dt="2020-04-19T23:47:08.987" v="246" actId="1076"/>
          <ac:picMkLst>
            <pc:docMk/>
            <pc:sldMk cId="387221321" sldId="420"/>
            <ac:picMk id="1026" creationId="{337AE92A-005F-47BD-9E5D-267E9618264C}"/>
          </ac:picMkLst>
        </pc:picChg>
      </pc:sldChg>
      <pc:sldChg chg="del">
        <pc:chgData name="Phyllipe Lima" userId="afbdb2a7827722fd" providerId="LiveId" clId="{82E1467B-ACF6-447B-ABF8-67A22C91D71F}" dt="2020-04-20T00:21:19.686" v="2031" actId="47"/>
        <pc:sldMkLst>
          <pc:docMk/>
          <pc:sldMk cId="2500104174" sldId="427"/>
        </pc:sldMkLst>
      </pc:sldChg>
      <pc:sldChg chg="addSp delSp modSp mod modAnim">
        <pc:chgData name="Phyllipe Lima" userId="afbdb2a7827722fd" providerId="LiveId" clId="{82E1467B-ACF6-447B-ABF8-67A22C91D71F}" dt="2020-04-20T00:12:17.821" v="650" actId="1076"/>
        <pc:sldMkLst>
          <pc:docMk/>
          <pc:sldMk cId="214910676" sldId="428"/>
        </pc:sldMkLst>
        <pc:spChg chg="mod">
          <ac:chgData name="Phyllipe Lima" userId="afbdb2a7827722fd" providerId="LiveId" clId="{82E1467B-ACF6-447B-ABF8-67A22C91D71F}" dt="2020-04-20T00:05:54.218" v="314" actId="20577"/>
          <ac:spMkLst>
            <pc:docMk/>
            <pc:sldMk cId="214910676" sldId="428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11:29.898" v="640" actId="6549"/>
          <ac:spMkLst>
            <pc:docMk/>
            <pc:sldMk cId="214910676" sldId="428"/>
            <ac:spMk id="3" creationId="{00000000-0000-0000-0000-000000000000}"/>
          </ac:spMkLst>
        </pc:spChg>
        <pc:spChg chg="del mod">
          <ac:chgData name="Phyllipe Lima" userId="afbdb2a7827722fd" providerId="LiveId" clId="{82E1467B-ACF6-447B-ABF8-67A22C91D71F}" dt="2020-04-20T00:06:02.517" v="316" actId="478"/>
          <ac:spMkLst>
            <pc:docMk/>
            <pc:sldMk cId="214910676" sldId="428"/>
            <ac:spMk id="11" creationId="{8A1A30E2-4222-41F8-B6C8-006CF4CADB39}"/>
          </ac:spMkLst>
        </pc:spChg>
        <pc:picChg chg="add del mod">
          <ac:chgData name="Phyllipe Lima" userId="afbdb2a7827722fd" providerId="LiveId" clId="{82E1467B-ACF6-447B-ABF8-67A22C91D71F}" dt="2020-04-20T00:12:14.685" v="648" actId="478"/>
          <ac:picMkLst>
            <pc:docMk/>
            <pc:sldMk cId="214910676" sldId="428"/>
            <ac:picMk id="4" creationId="{194B3B08-1E0B-42F4-8301-3AE3CC132AA9}"/>
          </ac:picMkLst>
        </pc:picChg>
        <pc:picChg chg="add mod">
          <ac:chgData name="Phyllipe Lima" userId="afbdb2a7827722fd" providerId="LiveId" clId="{82E1467B-ACF6-447B-ABF8-67A22C91D71F}" dt="2020-04-20T00:11:54.313" v="647" actId="1076"/>
          <ac:picMkLst>
            <pc:docMk/>
            <pc:sldMk cId="214910676" sldId="428"/>
            <ac:picMk id="9" creationId="{084B2006-A042-4F65-87B0-090D6F27C160}"/>
          </ac:picMkLst>
        </pc:picChg>
        <pc:picChg chg="del">
          <ac:chgData name="Phyllipe Lima" userId="afbdb2a7827722fd" providerId="LiveId" clId="{82E1467B-ACF6-447B-ABF8-67A22C91D71F}" dt="2020-04-20T00:05:43.412" v="293" actId="478"/>
          <ac:picMkLst>
            <pc:docMk/>
            <pc:sldMk cId="214910676" sldId="428"/>
            <ac:picMk id="10" creationId="{F6E8293A-86D5-4722-BB37-2ABB618E3282}"/>
          </ac:picMkLst>
        </pc:picChg>
        <pc:picChg chg="add mod">
          <ac:chgData name="Phyllipe Lima" userId="afbdb2a7827722fd" providerId="LiveId" clId="{82E1467B-ACF6-447B-ABF8-67A22C91D71F}" dt="2020-04-20T00:12:17.821" v="650" actId="1076"/>
          <ac:picMkLst>
            <pc:docMk/>
            <pc:sldMk cId="214910676" sldId="428"/>
            <ac:picMk id="12" creationId="{6CFF4879-E017-4210-BEED-F456799F8B77}"/>
          </ac:picMkLst>
        </pc:picChg>
      </pc:sldChg>
      <pc:sldChg chg="del">
        <pc:chgData name="Phyllipe Lima" userId="afbdb2a7827722fd" providerId="LiveId" clId="{82E1467B-ACF6-447B-ABF8-67A22C91D71F}" dt="2020-04-20T00:21:21.997" v="2048" actId="47"/>
        <pc:sldMkLst>
          <pc:docMk/>
          <pc:sldMk cId="4103153938" sldId="450"/>
        </pc:sldMkLst>
      </pc:sldChg>
      <pc:sldChg chg="del">
        <pc:chgData name="Phyllipe Lima" userId="afbdb2a7827722fd" providerId="LiveId" clId="{82E1467B-ACF6-447B-ABF8-67A22C91D71F}" dt="2020-04-19T23:27:21.676" v="28" actId="47"/>
        <pc:sldMkLst>
          <pc:docMk/>
          <pc:sldMk cId="4186090559" sldId="453"/>
        </pc:sldMkLst>
      </pc:sldChg>
      <pc:sldChg chg="del">
        <pc:chgData name="Phyllipe Lima" userId="afbdb2a7827722fd" providerId="LiveId" clId="{82E1467B-ACF6-447B-ABF8-67A22C91D71F}" dt="2020-04-20T00:21:19.156" v="2030" actId="47"/>
        <pc:sldMkLst>
          <pc:docMk/>
          <pc:sldMk cId="2202462808" sldId="455"/>
        </pc:sldMkLst>
      </pc:sldChg>
      <pc:sldChg chg="del">
        <pc:chgData name="Phyllipe Lima" userId="afbdb2a7827722fd" providerId="LiveId" clId="{82E1467B-ACF6-447B-ABF8-67A22C91D71F}" dt="2020-04-20T00:21:20.303" v="2032" actId="47"/>
        <pc:sldMkLst>
          <pc:docMk/>
          <pc:sldMk cId="3482351026" sldId="457"/>
        </pc:sldMkLst>
      </pc:sldChg>
      <pc:sldChg chg="del">
        <pc:chgData name="Phyllipe Lima" userId="afbdb2a7827722fd" providerId="LiveId" clId="{82E1467B-ACF6-447B-ABF8-67A22C91D71F}" dt="2020-04-20T00:21:20.482" v="2033" actId="47"/>
        <pc:sldMkLst>
          <pc:docMk/>
          <pc:sldMk cId="2359349444" sldId="458"/>
        </pc:sldMkLst>
      </pc:sldChg>
      <pc:sldChg chg="del">
        <pc:chgData name="Phyllipe Lima" userId="afbdb2a7827722fd" providerId="LiveId" clId="{82E1467B-ACF6-447B-ABF8-67A22C91D71F}" dt="2020-04-20T00:21:20.671" v="2034" actId="47"/>
        <pc:sldMkLst>
          <pc:docMk/>
          <pc:sldMk cId="2965366540" sldId="459"/>
        </pc:sldMkLst>
      </pc:sldChg>
      <pc:sldChg chg="del">
        <pc:chgData name="Phyllipe Lima" userId="afbdb2a7827722fd" providerId="LiveId" clId="{82E1467B-ACF6-447B-ABF8-67A22C91D71F}" dt="2020-04-20T00:21:20.842" v="2035" actId="47"/>
        <pc:sldMkLst>
          <pc:docMk/>
          <pc:sldMk cId="3530969426" sldId="460"/>
        </pc:sldMkLst>
      </pc:sldChg>
      <pc:sldChg chg="del">
        <pc:chgData name="Phyllipe Lima" userId="afbdb2a7827722fd" providerId="LiveId" clId="{82E1467B-ACF6-447B-ABF8-67A22C91D71F}" dt="2020-04-20T00:21:21.030" v="2036" actId="47"/>
        <pc:sldMkLst>
          <pc:docMk/>
          <pc:sldMk cId="3026945033" sldId="461"/>
        </pc:sldMkLst>
      </pc:sldChg>
      <pc:sldChg chg="del">
        <pc:chgData name="Phyllipe Lima" userId="afbdb2a7827722fd" providerId="LiveId" clId="{82E1467B-ACF6-447B-ABF8-67A22C91D71F}" dt="2020-04-20T00:21:21.222" v="2037" actId="47"/>
        <pc:sldMkLst>
          <pc:docMk/>
          <pc:sldMk cId="3393935000" sldId="463"/>
        </pc:sldMkLst>
      </pc:sldChg>
      <pc:sldChg chg="del">
        <pc:chgData name="Phyllipe Lima" userId="afbdb2a7827722fd" providerId="LiveId" clId="{82E1467B-ACF6-447B-ABF8-67A22C91D71F}" dt="2020-04-20T00:21:21.687" v="2038" actId="47"/>
        <pc:sldMkLst>
          <pc:docMk/>
          <pc:sldMk cId="4176482170" sldId="464"/>
        </pc:sldMkLst>
      </pc:sldChg>
      <pc:sldChg chg="del">
        <pc:chgData name="Phyllipe Lima" userId="afbdb2a7827722fd" providerId="LiveId" clId="{82E1467B-ACF6-447B-ABF8-67A22C91D71F}" dt="2020-04-20T00:21:21.718" v="2039" actId="47"/>
        <pc:sldMkLst>
          <pc:docMk/>
          <pc:sldMk cId="2976922335" sldId="466"/>
        </pc:sldMkLst>
      </pc:sldChg>
      <pc:sldChg chg="del">
        <pc:chgData name="Phyllipe Lima" userId="afbdb2a7827722fd" providerId="LiveId" clId="{82E1467B-ACF6-447B-ABF8-67A22C91D71F}" dt="2020-04-20T00:21:21.766" v="2040" actId="47"/>
        <pc:sldMkLst>
          <pc:docMk/>
          <pc:sldMk cId="3759237010" sldId="467"/>
        </pc:sldMkLst>
      </pc:sldChg>
      <pc:sldChg chg="del">
        <pc:chgData name="Phyllipe Lima" userId="afbdb2a7827722fd" providerId="LiveId" clId="{82E1467B-ACF6-447B-ABF8-67A22C91D71F}" dt="2020-04-20T00:21:21.776" v="2041" actId="47"/>
        <pc:sldMkLst>
          <pc:docMk/>
          <pc:sldMk cId="2367743231" sldId="468"/>
        </pc:sldMkLst>
      </pc:sldChg>
      <pc:sldChg chg="del">
        <pc:chgData name="Phyllipe Lima" userId="afbdb2a7827722fd" providerId="LiveId" clId="{82E1467B-ACF6-447B-ABF8-67A22C91D71F}" dt="2020-04-20T00:21:21.879" v="2044" actId="47"/>
        <pc:sldMkLst>
          <pc:docMk/>
          <pc:sldMk cId="1491257049" sldId="469"/>
        </pc:sldMkLst>
      </pc:sldChg>
      <pc:sldChg chg="del">
        <pc:chgData name="Phyllipe Lima" userId="afbdb2a7827722fd" providerId="LiveId" clId="{82E1467B-ACF6-447B-ABF8-67A22C91D71F}" dt="2020-04-20T00:21:21.801" v="2042" actId="47"/>
        <pc:sldMkLst>
          <pc:docMk/>
          <pc:sldMk cId="3309133648" sldId="470"/>
        </pc:sldMkLst>
      </pc:sldChg>
      <pc:sldChg chg="del">
        <pc:chgData name="Phyllipe Lima" userId="afbdb2a7827722fd" providerId="LiveId" clId="{82E1467B-ACF6-447B-ABF8-67A22C91D71F}" dt="2020-04-20T00:21:21.846" v="2043" actId="47"/>
        <pc:sldMkLst>
          <pc:docMk/>
          <pc:sldMk cId="2939653896" sldId="471"/>
        </pc:sldMkLst>
      </pc:sldChg>
      <pc:sldChg chg="del">
        <pc:chgData name="Phyllipe Lima" userId="afbdb2a7827722fd" providerId="LiveId" clId="{82E1467B-ACF6-447B-ABF8-67A22C91D71F}" dt="2020-04-20T00:21:21.907" v="2045" actId="47"/>
        <pc:sldMkLst>
          <pc:docMk/>
          <pc:sldMk cId="4194278293" sldId="472"/>
        </pc:sldMkLst>
      </pc:sldChg>
      <pc:sldChg chg="del">
        <pc:chgData name="Phyllipe Lima" userId="afbdb2a7827722fd" providerId="LiveId" clId="{82E1467B-ACF6-447B-ABF8-67A22C91D71F}" dt="2020-04-20T00:21:21.936" v="2046" actId="47"/>
        <pc:sldMkLst>
          <pc:docMk/>
          <pc:sldMk cId="3106728145" sldId="473"/>
        </pc:sldMkLst>
      </pc:sldChg>
      <pc:sldChg chg="del">
        <pc:chgData name="Phyllipe Lima" userId="afbdb2a7827722fd" providerId="LiveId" clId="{82E1467B-ACF6-447B-ABF8-67A22C91D71F}" dt="2020-04-20T00:21:21.969" v="2047" actId="47"/>
        <pc:sldMkLst>
          <pc:docMk/>
          <pc:sldMk cId="621324431" sldId="474"/>
        </pc:sldMkLst>
      </pc:sldChg>
      <pc:sldChg chg="del">
        <pc:chgData name="Phyllipe Lima" userId="afbdb2a7827722fd" providerId="LiveId" clId="{82E1467B-ACF6-447B-ABF8-67A22C91D71F}" dt="2020-04-20T00:21:24.488" v="2053" actId="47"/>
        <pc:sldMkLst>
          <pc:docMk/>
          <pc:sldMk cId="2035084430" sldId="475"/>
        </pc:sldMkLst>
      </pc:sldChg>
      <pc:sldChg chg="del">
        <pc:chgData name="Phyllipe Lima" userId="afbdb2a7827722fd" providerId="LiveId" clId="{82E1467B-ACF6-447B-ABF8-67A22C91D71F}" dt="2020-04-20T00:21:22.052" v="2049" actId="47"/>
        <pc:sldMkLst>
          <pc:docMk/>
          <pc:sldMk cId="44359922" sldId="476"/>
        </pc:sldMkLst>
      </pc:sldChg>
      <pc:sldChg chg="del">
        <pc:chgData name="Phyllipe Lima" userId="afbdb2a7827722fd" providerId="LiveId" clId="{82E1467B-ACF6-447B-ABF8-67A22C91D71F}" dt="2020-04-20T00:21:23.597" v="2050" actId="47"/>
        <pc:sldMkLst>
          <pc:docMk/>
          <pc:sldMk cId="540509760" sldId="477"/>
        </pc:sldMkLst>
      </pc:sldChg>
      <pc:sldChg chg="del">
        <pc:chgData name="Phyllipe Lima" userId="afbdb2a7827722fd" providerId="LiveId" clId="{82E1467B-ACF6-447B-ABF8-67A22C91D71F}" dt="2020-04-20T00:21:23.803" v="2051" actId="47"/>
        <pc:sldMkLst>
          <pc:docMk/>
          <pc:sldMk cId="1747201734" sldId="478"/>
        </pc:sldMkLst>
      </pc:sldChg>
      <pc:sldChg chg="del">
        <pc:chgData name="Phyllipe Lima" userId="afbdb2a7827722fd" providerId="LiveId" clId="{82E1467B-ACF6-447B-ABF8-67A22C91D71F}" dt="2020-04-20T00:21:23.959" v="2052" actId="47"/>
        <pc:sldMkLst>
          <pc:docMk/>
          <pc:sldMk cId="2253435793" sldId="479"/>
        </pc:sldMkLst>
      </pc:sldChg>
      <pc:sldChg chg="del">
        <pc:chgData name="Phyllipe Lima" userId="afbdb2a7827722fd" providerId="LiveId" clId="{82E1467B-ACF6-447B-ABF8-67A22C91D71F}" dt="2020-04-20T00:21:25.545" v="2056" actId="47"/>
        <pc:sldMkLst>
          <pc:docMk/>
          <pc:sldMk cId="1442039806" sldId="480"/>
        </pc:sldMkLst>
      </pc:sldChg>
      <pc:sldChg chg="del">
        <pc:chgData name="Phyllipe Lima" userId="afbdb2a7827722fd" providerId="LiveId" clId="{82E1467B-ACF6-447B-ABF8-67A22C91D71F}" dt="2020-04-20T00:21:24.701" v="2054" actId="47"/>
        <pc:sldMkLst>
          <pc:docMk/>
          <pc:sldMk cId="3148083640" sldId="481"/>
        </pc:sldMkLst>
      </pc:sldChg>
      <pc:sldChg chg="del">
        <pc:chgData name="Phyllipe Lima" userId="afbdb2a7827722fd" providerId="LiveId" clId="{82E1467B-ACF6-447B-ABF8-67A22C91D71F}" dt="2020-04-20T00:21:24.864" v="2055" actId="47"/>
        <pc:sldMkLst>
          <pc:docMk/>
          <pc:sldMk cId="1093535583" sldId="482"/>
        </pc:sldMkLst>
      </pc:sldChg>
      <pc:sldChg chg="modSp add mod">
        <pc:chgData name="Phyllipe Lima" userId="afbdb2a7827722fd" providerId="LiveId" clId="{82E1467B-ACF6-447B-ABF8-67A22C91D71F}" dt="2020-04-20T03:48:26.877" v="9179" actId="20577"/>
        <pc:sldMkLst>
          <pc:docMk/>
          <pc:sldMk cId="1671483140" sldId="483"/>
        </pc:sldMkLst>
        <pc:spChg chg="mod">
          <ac:chgData name="Phyllipe Lima" userId="afbdb2a7827722fd" providerId="LiveId" clId="{82E1467B-ACF6-447B-ABF8-67A22C91D71F}" dt="2020-04-20T03:48:26.877" v="9179" actId="20577"/>
          <ac:spMkLst>
            <pc:docMk/>
            <pc:sldMk cId="1671483140" sldId="483"/>
            <ac:spMk id="2" creationId="{00000000-0000-0000-0000-000000000000}"/>
          </ac:spMkLst>
        </pc:spChg>
      </pc:sldChg>
      <pc:sldChg chg="addSp delSp modSp add mod">
        <pc:chgData name="Phyllipe Lima" userId="afbdb2a7827722fd" providerId="LiveId" clId="{82E1467B-ACF6-447B-ABF8-67A22C91D71F}" dt="2020-04-20T00:08:38.737" v="434" actId="1076"/>
        <pc:sldMkLst>
          <pc:docMk/>
          <pc:sldMk cId="3120706165" sldId="484"/>
        </pc:sldMkLst>
        <pc:picChg chg="add mod">
          <ac:chgData name="Phyllipe Lima" userId="afbdb2a7827722fd" providerId="LiveId" clId="{82E1467B-ACF6-447B-ABF8-67A22C91D71F}" dt="2020-04-20T00:08:38.737" v="434" actId="1076"/>
          <ac:picMkLst>
            <pc:docMk/>
            <pc:sldMk cId="3120706165" sldId="484"/>
            <ac:picMk id="2" creationId="{296653FC-DF76-496F-AC05-99C3D1685C04}"/>
          </ac:picMkLst>
        </pc:picChg>
        <pc:picChg chg="del">
          <ac:chgData name="Phyllipe Lima" userId="afbdb2a7827722fd" providerId="LiveId" clId="{82E1467B-ACF6-447B-ABF8-67A22C91D71F}" dt="2020-04-20T00:05:12.236" v="287" actId="478"/>
          <ac:picMkLst>
            <pc:docMk/>
            <pc:sldMk cId="3120706165" sldId="484"/>
            <ac:picMk id="11" creationId="{FEDB2EC5-7837-4332-8EFF-5D399520EA1B}"/>
          </ac:picMkLst>
        </pc:picChg>
      </pc:sldChg>
      <pc:sldChg chg="delSp modSp add mod modAnim">
        <pc:chgData name="Phyllipe Lima" userId="afbdb2a7827722fd" providerId="LiveId" clId="{82E1467B-ACF6-447B-ABF8-67A22C91D71F}" dt="2020-04-20T00:19:51.184" v="1743" actId="20577"/>
        <pc:sldMkLst>
          <pc:docMk/>
          <pc:sldMk cId="129562909" sldId="485"/>
        </pc:sldMkLst>
        <pc:spChg chg="mod">
          <ac:chgData name="Phyllipe Lima" userId="afbdb2a7827722fd" providerId="LiveId" clId="{82E1467B-ACF6-447B-ABF8-67A22C91D71F}" dt="2020-04-20T00:19:51.184" v="1743" actId="20577"/>
          <ac:spMkLst>
            <pc:docMk/>
            <pc:sldMk cId="129562909" sldId="485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19:25.572" v="1726" actId="20577"/>
          <ac:spMkLst>
            <pc:docMk/>
            <pc:sldMk cId="129562909" sldId="485"/>
            <ac:spMk id="3" creationId="{00000000-0000-0000-0000-000000000000}"/>
          </ac:spMkLst>
        </pc:spChg>
        <pc:picChg chg="del">
          <ac:chgData name="Phyllipe Lima" userId="afbdb2a7827722fd" providerId="LiveId" clId="{82E1467B-ACF6-447B-ABF8-67A22C91D71F}" dt="2020-04-20T00:17:04.262" v="1448" actId="478"/>
          <ac:picMkLst>
            <pc:docMk/>
            <pc:sldMk cId="129562909" sldId="485"/>
            <ac:picMk id="9" creationId="{084B2006-A042-4F65-87B0-090D6F27C160}"/>
          </ac:picMkLst>
        </pc:picChg>
        <pc:picChg chg="del">
          <ac:chgData name="Phyllipe Lima" userId="afbdb2a7827722fd" providerId="LiveId" clId="{82E1467B-ACF6-447B-ABF8-67A22C91D71F}" dt="2020-04-20T00:17:02.645" v="1447" actId="478"/>
          <ac:picMkLst>
            <pc:docMk/>
            <pc:sldMk cId="129562909" sldId="485"/>
            <ac:picMk id="12" creationId="{6CFF4879-E017-4210-BEED-F456799F8B77}"/>
          </ac:picMkLst>
        </pc:picChg>
      </pc:sldChg>
      <pc:sldChg chg="addSp modSp add mod modAnim">
        <pc:chgData name="Phyllipe Lima" userId="afbdb2a7827722fd" providerId="LiveId" clId="{82E1467B-ACF6-447B-ABF8-67A22C91D71F}" dt="2020-04-20T00:23:17.190" v="2060" actId="1076"/>
        <pc:sldMkLst>
          <pc:docMk/>
          <pc:sldMk cId="3569439164" sldId="486"/>
        </pc:sldMkLst>
        <pc:spChg chg="mod">
          <ac:chgData name="Phyllipe Lima" userId="afbdb2a7827722fd" providerId="LiveId" clId="{82E1467B-ACF6-447B-ABF8-67A22C91D71F}" dt="2020-04-20T00:19:43.220" v="1741" actId="20577"/>
          <ac:spMkLst>
            <pc:docMk/>
            <pc:sldMk cId="3569439164" sldId="486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21:08.220" v="2029" actId="20577"/>
          <ac:spMkLst>
            <pc:docMk/>
            <pc:sldMk cId="3569439164" sldId="486"/>
            <ac:spMk id="3" creationId="{00000000-0000-0000-0000-000000000000}"/>
          </ac:spMkLst>
        </pc:spChg>
        <pc:picChg chg="add mod ord">
          <ac:chgData name="Phyllipe Lima" userId="afbdb2a7827722fd" providerId="LiveId" clId="{82E1467B-ACF6-447B-ABF8-67A22C91D71F}" dt="2020-04-20T00:23:17.190" v="2060" actId="1076"/>
          <ac:picMkLst>
            <pc:docMk/>
            <pc:sldMk cId="3569439164" sldId="486"/>
            <ac:picMk id="4" creationId="{16B5B9E4-709E-441F-82B4-F5F75E105BAA}"/>
          </ac:picMkLst>
        </pc:picChg>
      </pc:sldChg>
      <pc:sldChg chg="addSp delSp modSp add mod modAnim">
        <pc:chgData name="Phyllipe Lima" userId="afbdb2a7827722fd" providerId="LiveId" clId="{82E1467B-ACF6-447B-ABF8-67A22C91D71F}" dt="2020-04-20T00:52:24.785" v="2644" actId="20577"/>
        <pc:sldMkLst>
          <pc:docMk/>
          <pc:sldMk cId="893454286" sldId="487"/>
        </pc:sldMkLst>
        <pc:spChg chg="mod">
          <ac:chgData name="Phyllipe Lima" userId="afbdb2a7827722fd" providerId="LiveId" clId="{82E1467B-ACF6-447B-ABF8-67A22C91D71F}" dt="2020-04-20T00:52:24.785" v="2644" actId="20577"/>
          <ac:spMkLst>
            <pc:docMk/>
            <pc:sldMk cId="893454286" sldId="487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43:15.366" v="2325" actId="20577"/>
          <ac:spMkLst>
            <pc:docMk/>
            <pc:sldMk cId="893454286" sldId="487"/>
            <ac:spMk id="3" creationId="{00000000-0000-0000-0000-000000000000}"/>
          </ac:spMkLst>
        </pc:spChg>
        <pc:picChg chg="del">
          <ac:chgData name="Phyllipe Lima" userId="afbdb2a7827722fd" providerId="LiveId" clId="{82E1467B-ACF6-447B-ABF8-67A22C91D71F}" dt="2020-04-20T00:41:19.354" v="2202" actId="478"/>
          <ac:picMkLst>
            <pc:docMk/>
            <pc:sldMk cId="893454286" sldId="487"/>
            <ac:picMk id="4" creationId="{16B5B9E4-709E-441F-82B4-F5F75E105BAA}"/>
          </ac:picMkLst>
        </pc:picChg>
        <pc:picChg chg="add mod">
          <ac:chgData name="Phyllipe Lima" userId="afbdb2a7827722fd" providerId="LiveId" clId="{82E1467B-ACF6-447B-ABF8-67A22C91D71F}" dt="2020-04-20T00:43:20.809" v="2326" actId="1076"/>
          <ac:picMkLst>
            <pc:docMk/>
            <pc:sldMk cId="893454286" sldId="487"/>
            <ac:picMk id="9" creationId="{3FFAB50D-ED0D-4105-A44E-BAEF12ECF3DA}"/>
          </ac:picMkLst>
        </pc:picChg>
      </pc:sldChg>
      <pc:sldChg chg="addSp delSp modSp add mod modAnim">
        <pc:chgData name="Phyllipe Lima" userId="afbdb2a7827722fd" providerId="LiveId" clId="{82E1467B-ACF6-447B-ABF8-67A22C91D71F}" dt="2020-04-20T00:49:56.881" v="2643" actId="1076"/>
        <pc:sldMkLst>
          <pc:docMk/>
          <pc:sldMk cId="1529101831" sldId="488"/>
        </pc:sldMkLst>
        <pc:spChg chg="mod">
          <ac:chgData name="Phyllipe Lima" userId="afbdb2a7827722fd" providerId="LiveId" clId="{82E1467B-ACF6-447B-ABF8-67A22C91D71F}" dt="2020-04-20T00:43:50.422" v="2361" actId="20577"/>
          <ac:spMkLst>
            <pc:docMk/>
            <pc:sldMk cId="1529101831" sldId="488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46:30.472" v="2637" actId="20577"/>
          <ac:spMkLst>
            <pc:docMk/>
            <pc:sldMk cId="1529101831" sldId="488"/>
            <ac:spMk id="3" creationId="{00000000-0000-0000-0000-000000000000}"/>
          </ac:spMkLst>
        </pc:spChg>
        <pc:picChg chg="add mod ord">
          <ac:chgData name="Phyllipe Lima" userId="afbdb2a7827722fd" providerId="LiveId" clId="{82E1467B-ACF6-447B-ABF8-67A22C91D71F}" dt="2020-04-20T00:49:56.881" v="2643" actId="1076"/>
          <ac:picMkLst>
            <pc:docMk/>
            <pc:sldMk cId="1529101831" sldId="488"/>
            <ac:picMk id="4" creationId="{CC0CCD49-7D55-431D-8DAE-290160A6DB87}"/>
          </ac:picMkLst>
        </pc:picChg>
        <pc:picChg chg="del">
          <ac:chgData name="Phyllipe Lima" userId="afbdb2a7827722fd" providerId="LiveId" clId="{82E1467B-ACF6-447B-ABF8-67A22C91D71F}" dt="2020-04-20T00:49:45.568" v="2638" actId="478"/>
          <ac:picMkLst>
            <pc:docMk/>
            <pc:sldMk cId="1529101831" sldId="488"/>
            <ac:picMk id="9" creationId="{3FFAB50D-ED0D-4105-A44E-BAEF12ECF3DA}"/>
          </ac:picMkLst>
        </pc:picChg>
      </pc:sldChg>
      <pc:sldChg chg="addSp delSp modSp add mod modAnim">
        <pc:chgData name="Phyllipe Lima" userId="afbdb2a7827722fd" providerId="LiveId" clId="{82E1467B-ACF6-447B-ABF8-67A22C91D71F}" dt="2020-04-20T00:55:57.827" v="2973" actId="1076"/>
        <pc:sldMkLst>
          <pc:docMk/>
          <pc:sldMk cId="4231870823" sldId="489"/>
        </pc:sldMkLst>
        <pc:spChg chg="del mod">
          <ac:chgData name="Phyllipe Lima" userId="afbdb2a7827722fd" providerId="LiveId" clId="{82E1467B-ACF6-447B-ABF8-67A22C91D71F}" dt="2020-04-20T00:53:37.700" v="2655" actId="478"/>
          <ac:spMkLst>
            <pc:docMk/>
            <pc:sldMk cId="4231870823" sldId="489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55:54.190" v="2972" actId="20577"/>
          <ac:spMkLst>
            <pc:docMk/>
            <pc:sldMk cId="4231870823" sldId="489"/>
            <ac:spMk id="3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0:53:39.268" v="2656" actId="478"/>
          <ac:spMkLst>
            <pc:docMk/>
            <pc:sldMk cId="4231870823" sldId="489"/>
            <ac:spMk id="10" creationId="{D7F40872-812F-4D06-93EE-462310896103}"/>
          </ac:spMkLst>
        </pc:spChg>
        <pc:picChg chg="del">
          <ac:chgData name="Phyllipe Lima" userId="afbdb2a7827722fd" providerId="LiveId" clId="{82E1467B-ACF6-447B-ABF8-67A22C91D71F}" dt="2020-04-20T00:53:59.543" v="2664" actId="478"/>
          <ac:picMkLst>
            <pc:docMk/>
            <pc:sldMk cId="4231870823" sldId="489"/>
            <ac:picMk id="4" creationId="{CC0CCD49-7D55-431D-8DAE-290160A6DB87}"/>
          </ac:picMkLst>
        </pc:picChg>
        <pc:picChg chg="add mod">
          <ac:chgData name="Phyllipe Lima" userId="afbdb2a7827722fd" providerId="LiveId" clId="{82E1467B-ACF6-447B-ABF8-67A22C91D71F}" dt="2020-04-20T00:55:57.827" v="2973" actId="1076"/>
          <ac:picMkLst>
            <pc:docMk/>
            <pc:sldMk cId="4231870823" sldId="489"/>
            <ac:picMk id="2050" creationId="{B2EBE8CF-4FDE-449E-A6FE-80744C4AC1F7}"/>
          </ac:picMkLst>
        </pc:picChg>
      </pc:sldChg>
      <pc:sldChg chg="addSp delSp modSp add mod modAnim">
        <pc:chgData name="Phyllipe Lima" userId="afbdb2a7827722fd" providerId="LiveId" clId="{82E1467B-ACF6-447B-ABF8-67A22C91D71F}" dt="2020-04-20T01:20:33.027" v="3193" actId="20577"/>
        <pc:sldMkLst>
          <pc:docMk/>
          <pc:sldMk cId="3081964968" sldId="490"/>
        </pc:sldMkLst>
        <pc:spChg chg="mod">
          <ac:chgData name="Phyllipe Lima" userId="afbdb2a7827722fd" providerId="LiveId" clId="{82E1467B-ACF6-447B-ABF8-67A22C91D71F}" dt="2020-04-20T01:20:33.027" v="3193" actId="20577"/>
          <ac:spMkLst>
            <pc:docMk/>
            <pc:sldMk cId="3081964968" sldId="490"/>
            <ac:spMk id="3" creationId="{00000000-0000-0000-0000-000000000000}"/>
          </ac:spMkLst>
        </pc:spChg>
        <pc:picChg chg="add mod">
          <ac:chgData name="Phyllipe Lima" userId="afbdb2a7827722fd" providerId="LiveId" clId="{82E1467B-ACF6-447B-ABF8-67A22C91D71F}" dt="2020-04-20T01:02:19.033" v="2978" actId="1076"/>
          <ac:picMkLst>
            <pc:docMk/>
            <pc:sldMk cId="3081964968" sldId="490"/>
            <ac:picMk id="9" creationId="{24627856-EC1F-4345-9DE8-D5721D4870FA}"/>
          </ac:picMkLst>
        </pc:picChg>
        <pc:picChg chg="del">
          <ac:chgData name="Phyllipe Lima" userId="afbdb2a7827722fd" providerId="LiveId" clId="{82E1467B-ACF6-447B-ABF8-67A22C91D71F}" dt="2020-04-20T01:02:14.048" v="2976" actId="478"/>
          <ac:picMkLst>
            <pc:docMk/>
            <pc:sldMk cId="3081964968" sldId="490"/>
            <ac:picMk id="2050" creationId="{B2EBE8CF-4FDE-449E-A6FE-80744C4AC1F7}"/>
          </ac:picMkLst>
        </pc:picChg>
      </pc:sldChg>
      <pc:sldChg chg="new del">
        <pc:chgData name="Phyllipe Lima" userId="afbdb2a7827722fd" providerId="LiveId" clId="{82E1467B-ACF6-447B-ABF8-67A22C91D71F}" dt="2020-04-20T01:20:27.559" v="3171" actId="47"/>
        <pc:sldMkLst>
          <pc:docMk/>
          <pc:sldMk cId="572652287" sldId="491"/>
        </pc:sldMkLst>
      </pc:sldChg>
      <pc:sldChg chg="addSp delSp modSp add mod delAnim">
        <pc:chgData name="Phyllipe Lima" userId="afbdb2a7827722fd" providerId="LiveId" clId="{82E1467B-ACF6-447B-ABF8-67A22C91D71F}" dt="2020-04-20T01:20:45.925" v="3199" actId="167"/>
        <pc:sldMkLst>
          <pc:docMk/>
          <pc:sldMk cId="738212035" sldId="491"/>
        </pc:sldMkLst>
        <pc:spChg chg="del">
          <ac:chgData name="Phyllipe Lima" userId="afbdb2a7827722fd" providerId="LiveId" clId="{82E1467B-ACF6-447B-ABF8-67A22C91D71F}" dt="2020-04-20T01:20:39.343" v="3196" actId="478"/>
          <ac:spMkLst>
            <pc:docMk/>
            <pc:sldMk cId="738212035" sldId="491"/>
            <ac:spMk id="3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1:20:40.830" v="3197" actId="478"/>
          <ac:spMkLst>
            <pc:docMk/>
            <pc:sldMk cId="738212035" sldId="491"/>
            <ac:spMk id="4" creationId="{3354B6CD-AFDE-487B-BB7C-DD9CFDFA3129}"/>
          </ac:spMkLst>
        </pc:spChg>
        <pc:picChg chg="del">
          <ac:chgData name="Phyllipe Lima" userId="afbdb2a7827722fd" providerId="LiveId" clId="{82E1467B-ACF6-447B-ABF8-67A22C91D71F}" dt="2020-04-20T01:20:37.946" v="3195" actId="478"/>
          <ac:picMkLst>
            <pc:docMk/>
            <pc:sldMk cId="738212035" sldId="491"/>
            <ac:picMk id="9" creationId="{24627856-EC1F-4345-9DE8-D5721D4870FA}"/>
          </ac:picMkLst>
        </pc:picChg>
        <pc:picChg chg="add ord">
          <ac:chgData name="Phyllipe Lima" userId="afbdb2a7827722fd" providerId="LiveId" clId="{82E1467B-ACF6-447B-ABF8-67A22C91D71F}" dt="2020-04-20T01:20:45.925" v="3199" actId="167"/>
          <ac:picMkLst>
            <pc:docMk/>
            <pc:sldMk cId="738212035" sldId="491"/>
            <ac:picMk id="10" creationId="{A520C5DB-B21C-438A-B175-75877AA36335}"/>
          </ac:picMkLst>
        </pc:picChg>
      </pc:sldChg>
      <pc:sldChg chg="delSp modSp add mod modAnim">
        <pc:chgData name="Phyllipe Lima" userId="afbdb2a7827722fd" providerId="LiveId" clId="{82E1467B-ACF6-447B-ABF8-67A22C91D71F}" dt="2020-04-20T01:35:54.713" v="4158" actId="5793"/>
        <pc:sldMkLst>
          <pc:docMk/>
          <pc:sldMk cId="2359821670" sldId="492"/>
        </pc:sldMkLst>
        <pc:spChg chg="mod">
          <ac:chgData name="Phyllipe Lima" userId="afbdb2a7827722fd" providerId="LiveId" clId="{82E1467B-ACF6-447B-ABF8-67A22C91D71F}" dt="2020-04-20T01:21:06.590" v="3219" actId="20577"/>
          <ac:spMkLst>
            <pc:docMk/>
            <pc:sldMk cId="2359821670" sldId="492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1:35:54.713" v="4158" actId="5793"/>
          <ac:spMkLst>
            <pc:docMk/>
            <pc:sldMk cId="2359821670" sldId="492"/>
            <ac:spMk id="3" creationId="{00000000-0000-0000-0000-000000000000}"/>
          </ac:spMkLst>
        </pc:spChg>
        <pc:picChg chg="del">
          <ac:chgData name="Phyllipe Lima" userId="afbdb2a7827722fd" providerId="LiveId" clId="{82E1467B-ACF6-447B-ABF8-67A22C91D71F}" dt="2020-04-20T01:21:16.357" v="3221" actId="478"/>
          <ac:picMkLst>
            <pc:docMk/>
            <pc:sldMk cId="2359821670" sldId="492"/>
            <ac:picMk id="4" creationId="{CC0CCD49-7D55-431D-8DAE-290160A6DB87}"/>
          </ac:picMkLst>
        </pc:picChg>
      </pc:sldChg>
      <pc:sldChg chg="new del">
        <pc:chgData name="Phyllipe Lima" userId="afbdb2a7827722fd" providerId="LiveId" clId="{82E1467B-ACF6-447B-ABF8-67A22C91D71F}" dt="2020-04-20T01:43:08.619" v="4678" actId="47"/>
        <pc:sldMkLst>
          <pc:docMk/>
          <pc:sldMk cId="3804074966" sldId="493"/>
        </pc:sldMkLst>
      </pc:sldChg>
      <pc:sldChg chg="addSp delSp modSp add mod delAnim modAnim">
        <pc:chgData name="Phyllipe Lima" userId="afbdb2a7827722fd" providerId="LiveId" clId="{82E1467B-ACF6-447B-ABF8-67A22C91D71F}" dt="2020-04-20T01:42:28.048" v="4677" actId="20577"/>
        <pc:sldMkLst>
          <pc:docMk/>
          <pc:sldMk cId="2532053174" sldId="494"/>
        </pc:sldMkLst>
        <pc:spChg chg="del">
          <ac:chgData name="Phyllipe Lima" userId="afbdb2a7827722fd" providerId="LiveId" clId="{82E1467B-ACF6-447B-ABF8-67A22C91D71F}" dt="2020-04-20T01:36:12.096" v="4160" actId="478"/>
          <ac:spMkLst>
            <pc:docMk/>
            <pc:sldMk cId="2532053174" sldId="494"/>
            <ac:spMk id="3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1:39:29.557" v="4231" actId="1076"/>
          <ac:spMkLst>
            <pc:docMk/>
            <pc:sldMk cId="2532053174" sldId="494"/>
            <ac:spMk id="6" creationId="{3959E6A8-C362-429C-AC1C-5AE5D4AFD5EC}"/>
          </ac:spMkLst>
        </pc:spChg>
        <pc:spChg chg="add del mod">
          <ac:chgData name="Phyllipe Lima" userId="afbdb2a7827722fd" providerId="LiveId" clId="{82E1467B-ACF6-447B-ABF8-67A22C91D71F}" dt="2020-04-20T01:36:14.829" v="4161" actId="478"/>
          <ac:spMkLst>
            <pc:docMk/>
            <pc:sldMk cId="2532053174" sldId="494"/>
            <ac:spMk id="9" creationId="{67FC0B89-F5B7-46B0-99D5-C80CA50DA938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1" creationId="{F4AB56C6-8EEB-4914-9102-C0E3C4D84277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2" creationId="{2C64433E-6DDF-4FB3-B2CE-9DA5FC335CF2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3" creationId="{C9D708DA-DB39-47CA-8109-03D8A325DA3D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4" creationId="{156B8303-2089-4EEA-8F1B-8D43851F97B9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5" creationId="{40350FFD-BBB5-4606-82E1-E71A4788A975}"/>
          </ac:spMkLst>
        </pc:spChg>
        <pc:spChg chg="add mod">
          <ac:chgData name="Phyllipe Lima" userId="afbdb2a7827722fd" providerId="LiveId" clId="{82E1467B-ACF6-447B-ABF8-67A22C91D71F}" dt="2020-04-20T01:42:28.048" v="4677" actId="20577"/>
          <ac:spMkLst>
            <pc:docMk/>
            <pc:sldMk cId="2532053174" sldId="494"/>
            <ac:spMk id="28" creationId="{A2A53A7D-9813-4FDF-A241-DF2FC6DC35F2}"/>
          </ac:spMkLst>
        </pc:spChg>
        <pc:picChg chg="add del">
          <ac:chgData name="Phyllipe Lima" userId="afbdb2a7827722fd" providerId="LiveId" clId="{82E1467B-ACF6-447B-ABF8-67A22C91D71F}" dt="2020-04-20T01:36:17.560" v="4163" actId="478"/>
          <ac:picMkLst>
            <pc:docMk/>
            <pc:sldMk cId="2532053174" sldId="494"/>
            <ac:picMk id="10" creationId="{A9CD0BEF-CE94-4BCA-8A1E-CDA716F37571}"/>
          </ac:picMkLst>
        </pc:picChg>
        <pc:cxnChg chg="add mod">
          <ac:chgData name="Phyllipe Lima" userId="afbdb2a7827722fd" providerId="LiveId" clId="{82E1467B-ACF6-447B-ABF8-67A22C91D71F}" dt="2020-04-20T01:40:59.253" v="4452" actId="1076"/>
          <ac:cxnSpMkLst>
            <pc:docMk/>
            <pc:sldMk cId="2532053174" sldId="494"/>
            <ac:cxnSpMk id="16" creationId="{1ACC05E7-E17D-42E0-93AC-DEDE0CB1CB1C}"/>
          </ac:cxnSpMkLst>
        </pc:cxnChg>
        <pc:cxnChg chg="add mod">
          <ac:chgData name="Phyllipe Lima" userId="afbdb2a7827722fd" providerId="LiveId" clId="{82E1467B-ACF6-447B-ABF8-67A22C91D71F}" dt="2020-04-20T01:40:59.253" v="4452" actId="1076"/>
          <ac:cxnSpMkLst>
            <pc:docMk/>
            <pc:sldMk cId="2532053174" sldId="494"/>
            <ac:cxnSpMk id="21" creationId="{4987DC9F-2DF5-4762-A8C5-679E6F0E96EF}"/>
          </ac:cxnSpMkLst>
        </pc:cxnChg>
      </pc:sldChg>
      <pc:sldChg chg="addSp delSp modSp add mod delAnim modAnim">
        <pc:chgData name="Phyllipe Lima" userId="afbdb2a7827722fd" providerId="LiveId" clId="{82E1467B-ACF6-447B-ABF8-67A22C91D71F}" dt="2020-04-20T01:46:25.952" v="4877" actId="20577"/>
        <pc:sldMkLst>
          <pc:docMk/>
          <pc:sldMk cId="754795190" sldId="495"/>
        </pc:sldMkLst>
        <pc:spChg chg="mod">
          <ac:chgData name="Phyllipe Lima" userId="afbdb2a7827722fd" providerId="LiveId" clId="{82E1467B-ACF6-447B-ABF8-67A22C91D71F}" dt="2020-04-20T01:43:21.928" v="4705" actId="20577"/>
          <ac:spMkLst>
            <pc:docMk/>
            <pc:sldMk cId="754795190" sldId="495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1:43:27.089" v="4707" actId="478"/>
          <ac:spMkLst>
            <pc:docMk/>
            <pc:sldMk cId="754795190" sldId="495"/>
            <ac:spMk id="4" creationId="{0D0D0630-5F19-493C-930C-4665EFCD5F6C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1" creationId="{F4AB56C6-8EEB-4914-9102-C0E3C4D84277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2" creationId="{2C64433E-6DDF-4FB3-B2CE-9DA5FC335CF2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3" creationId="{C9D708DA-DB39-47CA-8109-03D8A325DA3D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4" creationId="{156B8303-2089-4EEA-8F1B-8D43851F97B9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5" creationId="{40350FFD-BBB5-4606-82E1-E71A4788A975}"/>
          </ac:spMkLst>
        </pc:spChg>
        <pc:spChg chg="add mod">
          <ac:chgData name="Phyllipe Lima" userId="afbdb2a7827722fd" providerId="LiveId" clId="{82E1467B-ACF6-447B-ABF8-67A22C91D71F}" dt="2020-04-20T01:43:55.329" v="4715" actId="1076"/>
          <ac:spMkLst>
            <pc:docMk/>
            <pc:sldMk cId="754795190" sldId="495"/>
            <ac:spMk id="18" creationId="{87D7F2B6-6FDE-483B-ABA9-BA91A949A754}"/>
          </ac:spMkLst>
        </pc:spChg>
        <pc:spChg chg="add mod">
          <ac:chgData name="Phyllipe Lima" userId="afbdb2a7827722fd" providerId="LiveId" clId="{82E1467B-ACF6-447B-ABF8-67A22C91D71F}" dt="2020-04-20T01:46:25.952" v="4877" actId="20577"/>
          <ac:spMkLst>
            <pc:docMk/>
            <pc:sldMk cId="754795190" sldId="495"/>
            <ac:spMk id="19" creationId="{9D4189DC-67E4-4725-897C-3BC1A2BDABB3}"/>
          </ac:spMkLst>
        </pc:spChg>
        <pc:spChg chg="del">
          <ac:chgData name="Phyllipe Lima" userId="afbdb2a7827722fd" providerId="LiveId" clId="{82E1467B-ACF6-447B-ABF8-67A22C91D71F}" dt="2020-04-20T01:43:25.271" v="4706" actId="478"/>
          <ac:spMkLst>
            <pc:docMk/>
            <pc:sldMk cId="754795190" sldId="495"/>
            <ac:spMk id="28" creationId="{A2A53A7D-9813-4FDF-A241-DF2FC6DC35F2}"/>
          </ac:spMkLst>
        </pc:spChg>
        <pc:picChg chg="add mod">
          <ac:chgData name="Phyllipe Lima" userId="afbdb2a7827722fd" providerId="LiveId" clId="{82E1467B-ACF6-447B-ABF8-67A22C91D71F}" dt="2020-04-20T01:43:55.329" v="4715" actId="1076"/>
          <ac:picMkLst>
            <pc:docMk/>
            <pc:sldMk cId="754795190" sldId="495"/>
            <ac:picMk id="9" creationId="{C369BE99-F819-457C-8148-FAE66DF3503C}"/>
          </ac:picMkLst>
        </pc:picChg>
        <pc:cxnChg chg="del mod">
          <ac:chgData name="Phyllipe Lima" userId="afbdb2a7827722fd" providerId="LiveId" clId="{82E1467B-ACF6-447B-ABF8-67A22C91D71F}" dt="2020-04-20T01:43:28.445" v="4708" actId="478"/>
          <ac:cxnSpMkLst>
            <pc:docMk/>
            <pc:sldMk cId="754795190" sldId="495"/>
            <ac:cxnSpMk id="16" creationId="{1ACC05E7-E17D-42E0-93AC-DEDE0CB1CB1C}"/>
          </ac:cxnSpMkLst>
        </pc:cxnChg>
        <pc:cxnChg chg="del">
          <ac:chgData name="Phyllipe Lima" userId="afbdb2a7827722fd" providerId="LiveId" clId="{82E1467B-ACF6-447B-ABF8-67A22C91D71F}" dt="2020-04-20T01:43:28.445" v="4708" actId="478"/>
          <ac:cxnSpMkLst>
            <pc:docMk/>
            <pc:sldMk cId="754795190" sldId="495"/>
            <ac:cxnSpMk id="21" creationId="{4987DC9F-2DF5-4762-A8C5-679E6F0E96EF}"/>
          </ac:cxnSpMkLst>
        </pc:cxnChg>
      </pc:sldChg>
      <pc:sldChg chg="addSp delSp modSp add mod delAnim modAnim">
        <pc:chgData name="Phyllipe Lima" userId="afbdb2a7827722fd" providerId="LiveId" clId="{82E1467B-ACF6-447B-ABF8-67A22C91D71F}" dt="2020-04-20T01:49:56.014" v="5168" actId="20577"/>
        <pc:sldMkLst>
          <pc:docMk/>
          <pc:sldMk cId="3615565449" sldId="496"/>
        </pc:sldMkLst>
        <pc:spChg chg="mod">
          <ac:chgData name="Phyllipe Lima" userId="afbdb2a7827722fd" providerId="LiveId" clId="{82E1467B-ACF6-447B-ABF8-67A22C91D71F}" dt="2020-04-20T01:46:48.074" v="4901"/>
          <ac:spMkLst>
            <pc:docMk/>
            <pc:sldMk cId="3615565449" sldId="496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1:47:37.525" v="4907"/>
          <ac:spMkLst>
            <pc:docMk/>
            <pc:sldMk cId="3615565449" sldId="496"/>
            <ac:spMk id="4" creationId="{B48C7494-BB1B-4E69-A0FF-B8AE8B8C73A6}"/>
          </ac:spMkLst>
        </pc:spChg>
        <pc:spChg chg="add mod">
          <ac:chgData name="Phyllipe Lima" userId="afbdb2a7827722fd" providerId="LiveId" clId="{82E1467B-ACF6-447B-ABF8-67A22C91D71F}" dt="2020-04-20T01:49:56.014" v="5168" actId="20577"/>
          <ac:spMkLst>
            <pc:docMk/>
            <pc:sldMk cId="3615565449" sldId="496"/>
            <ac:spMk id="14" creationId="{D834C7F2-29D6-4AC0-A328-E2D98A6F17BE}"/>
          </ac:spMkLst>
        </pc:spChg>
        <pc:spChg chg="del">
          <ac:chgData name="Phyllipe Lima" userId="afbdb2a7827722fd" providerId="LiveId" clId="{82E1467B-ACF6-447B-ABF8-67A22C91D71F}" dt="2020-04-20T01:47:47.679" v="4910" actId="478"/>
          <ac:spMkLst>
            <pc:docMk/>
            <pc:sldMk cId="3615565449" sldId="496"/>
            <ac:spMk id="18" creationId="{87D7F2B6-6FDE-483B-ABA9-BA91A949A754}"/>
          </ac:spMkLst>
        </pc:spChg>
        <pc:spChg chg="del">
          <ac:chgData name="Phyllipe Lima" userId="afbdb2a7827722fd" providerId="LiveId" clId="{82E1467B-ACF6-447B-ABF8-67A22C91D71F}" dt="2020-04-20T01:47:30.527" v="4902" actId="478"/>
          <ac:spMkLst>
            <pc:docMk/>
            <pc:sldMk cId="3615565449" sldId="496"/>
            <ac:spMk id="19" creationId="{9D4189DC-67E4-4725-897C-3BC1A2BDABB3}"/>
          </ac:spMkLst>
        </pc:spChg>
        <pc:picChg chg="add del">
          <ac:chgData name="Phyllipe Lima" userId="afbdb2a7827722fd" providerId="LiveId" clId="{82E1467B-ACF6-447B-ABF8-67A22C91D71F}" dt="2020-04-20T01:47:46.579" v="4909" actId="478"/>
          <ac:picMkLst>
            <pc:docMk/>
            <pc:sldMk cId="3615565449" sldId="496"/>
            <ac:picMk id="9" creationId="{C369BE99-F819-457C-8148-FAE66DF3503C}"/>
          </ac:picMkLst>
        </pc:picChg>
        <pc:picChg chg="add del">
          <ac:chgData name="Phyllipe Lima" userId="afbdb2a7827722fd" providerId="LiveId" clId="{82E1467B-ACF6-447B-ABF8-67A22C91D71F}" dt="2020-04-20T01:47:35.753" v="4905"/>
          <ac:picMkLst>
            <pc:docMk/>
            <pc:sldMk cId="3615565449" sldId="496"/>
            <ac:picMk id="10" creationId="{B45D8D0A-618D-4EB7-97AA-51A1AFF5BF23}"/>
          </ac:picMkLst>
        </pc:picChg>
        <pc:picChg chg="add mod">
          <ac:chgData name="Phyllipe Lima" userId="afbdb2a7827722fd" providerId="LiveId" clId="{82E1467B-ACF6-447B-ABF8-67A22C91D71F}" dt="2020-04-20T01:49:19.312" v="5126" actId="1076"/>
          <ac:picMkLst>
            <pc:docMk/>
            <pc:sldMk cId="3615565449" sldId="496"/>
            <ac:picMk id="11" creationId="{87CD545B-CBE3-4C8C-917F-678313A89851}"/>
          </ac:picMkLst>
        </pc:picChg>
      </pc:sldChg>
      <pc:sldChg chg="addSp modSp add mod modAnim">
        <pc:chgData name="Phyllipe Lima" userId="afbdb2a7827722fd" providerId="LiveId" clId="{82E1467B-ACF6-447B-ABF8-67A22C91D71F}" dt="2020-04-20T02:29:23.923" v="6247" actId="20577"/>
        <pc:sldMkLst>
          <pc:docMk/>
          <pc:sldMk cId="3074267071" sldId="497"/>
        </pc:sldMkLst>
        <pc:spChg chg="mod">
          <ac:chgData name="Phyllipe Lima" userId="afbdb2a7827722fd" providerId="LiveId" clId="{82E1467B-ACF6-447B-ABF8-67A22C91D71F}" dt="2020-04-20T01:50:04.655" v="5183" actId="20577"/>
          <ac:spMkLst>
            <pc:docMk/>
            <pc:sldMk cId="3074267071" sldId="497"/>
            <ac:spMk id="2" creationId="{00000000-0000-0000-0000-000000000000}"/>
          </ac:spMkLst>
        </pc:spChg>
        <pc:spChg chg="add mod">
          <ac:chgData name="Phyllipe Lima" userId="afbdb2a7827722fd" providerId="LiveId" clId="{82E1467B-ACF6-447B-ABF8-67A22C91D71F}" dt="2020-04-20T02:28:50.215" v="6217" actId="1076"/>
          <ac:spMkLst>
            <pc:docMk/>
            <pc:sldMk cId="3074267071" sldId="497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2:29:23.923" v="6247" actId="20577"/>
          <ac:spMkLst>
            <pc:docMk/>
            <pc:sldMk cId="3074267071" sldId="497"/>
            <ac:spMk id="14" creationId="{D834C7F2-29D6-4AC0-A328-E2D98A6F17BE}"/>
          </ac:spMkLst>
        </pc:spChg>
        <pc:picChg chg="mod">
          <ac:chgData name="Phyllipe Lima" userId="afbdb2a7827722fd" providerId="LiveId" clId="{82E1467B-ACF6-447B-ABF8-67A22C91D71F}" dt="2020-04-20T02:28:50.215" v="6217" actId="1076"/>
          <ac:picMkLst>
            <pc:docMk/>
            <pc:sldMk cId="3074267071" sldId="497"/>
            <ac:picMk id="11" creationId="{87CD545B-CBE3-4C8C-917F-678313A89851}"/>
          </ac:picMkLst>
        </pc:picChg>
        <pc:picChg chg="add mod">
          <ac:chgData name="Phyllipe Lima" userId="afbdb2a7827722fd" providerId="LiveId" clId="{82E1467B-ACF6-447B-ABF8-67A22C91D71F}" dt="2020-04-20T01:55:15.926" v="5555" actId="1076"/>
          <ac:picMkLst>
            <pc:docMk/>
            <pc:sldMk cId="3074267071" sldId="497"/>
            <ac:picMk id="3074" creationId="{C5DB369C-8F9C-4DDC-94CE-4BBBA02E70B2}"/>
          </ac:picMkLst>
        </pc:picChg>
        <pc:cxnChg chg="add mod">
          <ac:chgData name="Phyllipe Lima" userId="afbdb2a7827722fd" providerId="LiveId" clId="{82E1467B-ACF6-447B-ABF8-67A22C91D71F}" dt="2020-04-20T02:28:50.215" v="6217" actId="1076"/>
          <ac:cxnSpMkLst>
            <pc:docMk/>
            <pc:sldMk cId="3074267071" sldId="497"/>
            <ac:cxnSpMk id="4" creationId="{F02D4C89-391A-4285-9DBD-5D793823EEAB}"/>
          </ac:cxnSpMkLst>
        </pc:cxnChg>
      </pc:sldChg>
      <pc:sldChg chg="addSp modSp add mod modAnim">
        <pc:chgData name="Phyllipe Lima" userId="afbdb2a7827722fd" providerId="LiveId" clId="{82E1467B-ACF6-447B-ABF8-67A22C91D71F}" dt="2020-04-20T01:59:47.121" v="5944" actId="20577"/>
        <pc:sldMkLst>
          <pc:docMk/>
          <pc:sldMk cId="3947589478" sldId="498"/>
        </pc:sldMkLst>
        <pc:spChg chg="mod">
          <ac:chgData name="Phyllipe Lima" userId="afbdb2a7827722fd" providerId="LiveId" clId="{82E1467B-ACF6-447B-ABF8-67A22C91D71F}" dt="2020-04-20T01:58:18.686" v="5696" actId="1076"/>
          <ac:spMkLst>
            <pc:docMk/>
            <pc:sldMk cId="3947589478" sldId="498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1:59:47.121" v="5944" actId="20577"/>
          <ac:spMkLst>
            <pc:docMk/>
            <pc:sldMk cId="3947589478" sldId="498"/>
            <ac:spMk id="14" creationId="{D834C7F2-29D6-4AC0-A328-E2D98A6F17BE}"/>
          </ac:spMkLst>
        </pc:spChg>
        <pc:cxnChg chg="add mod">
          <ac:chgData name="Phyllipe Lima" userId="afbdb2a7827722fd" providerId="LiveId" clId="{82E1467B-ACF6-447B-ABF8-67A22C91D71F}" dt="2020-04-20T01:58:46.070" v="5703" actId="1076"/>
          <ac:cxnSpMkLst>
            <pc:docMk/>
            <pc:sldMk cId="3947589478" sldId="498"/>
            <ac:cxnSpMk id="12" creationId="{3CC1AE10-A7B0-44D3-8678-52717FB5433C}"/>
          </ac:cxnSpMkLst>
        </pc:cxnChg>
      </pc:sldChg>
      <pc:sldChg chg="addSp delSp modSp add mod modAnim">
        <pc:chgData name="Phyllipe Lima" userId="afbdb2a7827722fd" providerId="LiveId" clId="{82E1467B-ACF6-447B-ABF8-67A22C91D71F}" dt="2020-04-20T02:07:51.872" v="6109" actId="20577"/>
        <pc:sldMkLst>
          <pc:docMk/>
          <pc:sldMk cId="2461572307" sldId="499"/>
        </pc:sldMkLst>
        <pc:spChg chg="mod">
          <ac:chgData name="Phyllipe Lima" userId="afbdb2a7827722fd" providerId="LiveId" clId="{82E1467B-ACF6-447B-ABF8-67A22C91D71F}" dt="2020-04-20T01:59:58.641" v="5946" actId="1076"/>
          <ac:spMkLst>
            <pc:docMk/>
            <pc:sldMk cId="2461572307" sldId="499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2:07:51.872" v="6109" actId="20577"/>
          <ac:spMkLst>
            <pc:docMk/>
            <pc:sldMk cId="2461572307" sldId="499"/>
            <ac:spMk id="14" creationId="{D834C7F2-29D6-4AC0-A328-E2D98A6F17BE}"/>
          </ac:spMkLst>
        </pc:spChg>
        <pc:picChg chg="del">
          <ac:chgData name="Phyllipe Lima" userId="afbdb2a7827722fd" providerId="LiveId" clId="{82E1467B-ACF6-447B-ABF8-67A22C91D71F}" dt="2020-04-20T02:06:57.750" v="6094" actId="478"/>
          <ac:picMkLst>
            <pc:docMk/>
            <pc:sldMk cId="2461572307" sldId="499"/>
            <ac:picMk id="3074" creationId="{C5DB369C-8F9C-4DDC-94CE-4BBBA02E70B2}"/>
          </ac:picMkLst>
        </pc:picChg>
        <pc:picChg chg="add mod">
          <ac:chgData name="Phyllipe Lima" userId="afbdb2a7827722fd" providerId="LiveId" clId="{82E1467B-ACF6-447B-ABF8-67A22C91D71F}" dt="2020-04-20T02:07:35.966" v="6099" actId="1076"/>
          <ac:picMkLst>
            <pc:docMk/>
            <pc:sldMk cId="2461572307" sldId="499"/>
            <ac:picMk id="6146" creationId="{BD16D68A-ED36-4A4C-A212-0AE2B46880A8}"/>
          </ac:picMkLst>
        </pc:picChg>
        <pc:cxnChg chg="mod">
          <ac:chgData name="Phyllipe Lima" userId="afbdb2a7827722fd" providerId="LiveId" clId="{82E1467B-ACF6-447B-ABF8-67A22C91D71F}" dt="2020-04-20T01:59:58.641" v="5946" actId="1076"/>
          <ac:cxnSpMkLst>
            <pc:docMk/>
            <pc:sldMk cId="2461572307" sldId="499"/>
            <ac:cxnSpMk id="12" creationId="{3CC1AE10-A7B0-44D3-8678-52717FB5433C}"/>
          </ac:cxnSpMkLst>
        </pc:cxnChg>
      </pc:sldChg>
      <pc:sldChg chg="addSp delSp modSp add mod modAnim">
        <pc:chgData name="Phyllipe Lima" userId="afbdb2a7827722fd" providerId="LiveId" clId="{82E1467B-ACF6-447B-ABF8-67A22C91D71F}" dt="2020-04-20T02:35:37.960" v="6410" actId="1076"/>
        <pc:sldMkLst>
          <pc:docMk/>
          <pc:sldMk cId="2048039970" sldId="500"/>
        </pc:sldMkLst>
        <pc:spChg chg="mod">
          <ac:chgData name="Phyllipe Lima" userId="afbdb2a7827722fd" providerId="LiveId" clId="{82E1467B-ACF6-447B-ABF8-67A22C91D71F}" dt="2020-04-20T02:29:52.653" v="6266" actId="20577"/>
          <ac:spMkLst>
            <pc:docMk/>
            <pc:sldMk cId="2048039970" sldId="500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2:34:10.756" v="6273" actId="478"/>
          <ac:spMkLst>
            <pc:docMk/>
            <pc:sldMk cId="2048039970" sldId="500"/>
            <ac:spMk id="4" creationId="{5F20D229-15AC-479A-B26B-7DF3C8825DE3}"/>
          </ac:spMkLst>
        </pc:spChg>
        <pc:spChg chg="del">
          <ac:chgData name="Phyllipe Lima" userId="afbdb2a7827722fd" providerId="LiveId" clId="{82E1467B-ACF6-447B-ABF8-67A22C91D71F}" dt="2020-04-20T02:34:11.986" v="6274" actId="478"/>
          <ac:spMkLst>
            <pc:docMk/>
            <pc:sldMk cId="2048039970" sldId="500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2:35:32.626" v="6407" actId="20577"/>
          <ac:spMkLst>
            <pc:docMk/>
            <pc:sldMk cId="2048039970" sldId="500"/>
            <ac:spMk id="14" creationId="{D834C7F2-29D6-4AC0-A328-E2D98A6F17BE}"/>
          </ac:spMkLst>
        </pc:spChg>
        <pc:picChg chg="del">
          <ac:chgData name="Phyllipe Lima" userId="afbdb2a7827722fd" providerId="LiveId" clId="{82E1467B-ACF6-447B-ABF8-67A22C91D71F}" dt="2020-04-20T02:34:05.075" v="6272" actId="478"/>
          <ac:picMkLst>
            <pc:docMk/>
            <pc:sldMk cId="2048039970" sldId="500"/>
            <ac:picMk id="11" creationId="{87CD545B-CBE3-4C8C-917F-678313A89851}"/>
          </ac:picMkLst>
        </pc:picChg>
        <pc:picChg chg="del mod">
          <ac:chgData name="Phyllipe Lima" userId="afbdb2a7827722fd" providerId="LiveId" clId="{82E1467B-ACF6-447B-ABF8-67A22C91D71F}" dt="2020-04-20T02:34:02.906" v="6270" actId="478"/>
          <ac:picMkLst>
            <pc:docMk/>
            <pc:sldMk cId="2048039970" sldId="500"/>
            <ac:picMk id="6146" creationId="{BD16D68A-ED36-4A4C-A212-0AE2B46880A8}"/>
          </ac:picMkLst>
        </pc:picChg>
        <pc:picChg chg="add del">
          <ac:chgData name="Phyllipe Lima" userId="afbdb2a7827722fd" providerId="LiveId" clId="{82E1467B-ACF6-447B-ABF8-67A22C91D71F}" dt="2020-04-20T02:34:02.228" v="6268" actId="478"/>
          <ac:picMkLst>
            <pc:docMk/>
            <pc:sldMk cId="2048039970" sldId="500"/>
            <ac:picMk id="8194" creationId="{0FE103C2-7489-4EE6-85A0-C63AE9C6A34A}"/>
          </ac:picMkLst>
        </pc:picChg>
        <pc:picChg chg="add mod">
          <ac:chgData name="Phyllipe Lima" userId="afbdb2a7827722fd" providerId="LiveId" clId="{82E1467B-ACF6-447B-ABF8-67A22C91D71F}" dt="2020-04-20T02:35:37.960" v="6410" actId="1076"/>
          <ac:picMkLst>
            <pc:docMk/>
            <pc:sldMk cId="2048039970" sldId="500"/>
            <ac:picMk id="8196" creationId="{43201E57-E18B-4BA4-B269-EF6F654376AE}"/>
          </ac:picMkLst>
        </pc:picChg>
        <pc:cxnChg chg="del">
          <ac:chgData name="Phyllipe Lima" userId="afbdb2a7827722fd" providerId="LiveId" clId="{82E1467B-ACF6-447B-ABF8-67A22C91D71F}" dt="2020-04-20T02:34:12.978" v="6275" actId="478"/>
          <ac:cxnSpMkLst>
            <pc:docMk/>
            <pc:sldMk cId="2048039970" sldId="500"/>
            <ac:cxnSpMk id="12" creationId="{3CC1AE10-A7B0-44D3-8678-52717FB5433C}"/>
          </ac:cxnSpMkLst>
        </pc:cxnChg>
      </pc:sldChg>
      <pc:sldChg chg="delSp modSp add mod modAnim">
        <pc:chgData name="Phyllipe Lima" userId="afbdb2a7827722fd" providerId="LiveId" clId="{82E1467B-ACF6-447B-ABF8-67A22C91D71F}" dt="2020-04-20T03:03:56.997" v="6715" actId="20577"/>
        <pc:sldMkLst>
          <pc:docMk/>
          <pc:sldMk cId="2925144166" sldId="501"/>
        </pc:sldMkLst>
        <pc:spChg chg="mod">
          <ac:chgData name="Phyllipe Lima" userId="afbdb2a7827722fd" providerId="LiveId" clId="{82E1467B-ACF6-447B-ABF8-67A22C91D71F}" dt="2020-04-20T02:36:17.390" v="6460" actId="20577"/>
          <ac:spMkLst>
            <pc:docMk/>
            <pc:sldMk cId="2925144166" sldId="501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3:03:56.997" v="6715" actId="20577"/>
          <ac:spMkLst>
            <pc:docMk/>
            <pc:sldMk cId="2925144166" sldId="501"/>
            <ac:spMk id="14" creationId="{D834C7F2-29D6-4AC0-A328-E2D98A6F17BE}"/>
          </ac:spMkLst>
        </pc:spChg>
        <pc:picChg chg="del">
          <ac:chgData name="Phyllipe Lima" userId="afbdb2a7827722fd" providerId="LiveId" clId="{82E1467B-ACF6-447B-ABF8-67A22C91D71F}" dt="2020-04-20T02:36:36.679" v="6461" actId="478"/>
          <ac:picMkLst>
            <pc:docMk/>
            <pc:sldMk cId="2925144166" sldId="501"/>
            <ac:picMk id="8196" creationId="{43201E57-E18B-4BA4-B269-EF6F654376AE}"/>
          </ac:picMkLst>
        </pc:picChg>
      </pc:sldChg>
      <pc:sldChg chg="addSp delSp modSp add mod delAnim modAnim">
        <pc:chgData name="Phyllipe Lima" userId="afbdb2a7827722fd" providerId="LiveId" clId="{82E1467B-ACF6-447B-ABF8-67A22C91D71F}" dt="2020-04-20T03:04:57.937" v="6784" actId="14100"/>
        <pc:sldMkLst>
          <pc:docMk/>
          <pc:sldMk cId="3482570467" sldId="502"/>
        </pc:sldMkLst>
        <pc:spChg chg="add mod">
          <ac:chgData name="Phyllipe Lima" userId="afbdb2a7827722fd" providerId="LiveId" clId="{82E1467B-ACF6-447B-ABF8-67A22C91D71F}" dt="2020-04-20T03:04:30.034" v="6723" actId="208"/>
          <ac:spMkLst>
            <pc:docMk/>
            <pc:sldMk cId="3482570467" sldId="502"/>
            <ac:spMk id="9" creationId="{ECC468EA-B823-4D33-9DB7-30660E8DF08C}"/>
          </ac:spMkLst>
        </pc:spChg>
        <pc:spChg chg="add mod">
          <ac:chgData name="Phyllipe Lima" userId="afbdb2a7827722fd" providerId="LiveId" clId="{82E1467B-ACF6-447B-ABF8-67A22C91D71F}" dt="2020-04-20T03:04:57.937" v="6784" actId="14100"/>
          <ac:spMkLst>
            <pc:docMk/>
            <pc:sldMk cId="3482570467" sldId="502"/>
            <ac:spMk id="10" creationId="{D83434FD-3A00-4102-8EF2-EA2527AEDF78}"/>
          </ac:spMkLst>
        </pc:spChg>
        <pc:spChg chg="del">
          <ac:chgData name="Phyllipe Lima" userId="afbdb2a7827722fd" providerId="LiveId" clId="{82E1467B-ACF6-447B-ABF8-67A22C91D71F}" dt="2020-04-20T03:04:05.726" v="6717" actId="478"/>
          <ac:spMkLst>
            <pc:docMk/>
            <pc:sldMk cId="3482570467" sldId="502"/>
            <ac:spMk id="14" creationId="{D834C7F2-29D6-4AC0-A328-E2D98A6F17BE}"/>
          </ac:spMkLst>
        </pc:spChg>
        <pc:picChg chg="add">
          <ac:chgData name="Phyllipe Lima" userId="afbdb2a7827722fd" providerId="LiveId" clId="{82E1467B-ACF6-447B-ABF8-67A22C91D71F}" dt="2020-04-20T03:04:07.089" v="6718"/>
          <ac:picMkLst>
            <pc:docMk/>
            <pc:sldMk cId="3482570467" sldId="502"/>
            <ac:picMk id="3" creationId="{67C574A5-BC0C-4285-A815-B55874654BA1}"/>
          </ac:picMkLst>
        </pc:picChg>
      </pc:sldChg>
      <pc:sldChg chg="addSp delSp modSp add mod modAnim">
        <pc:chgData name="Phyllipe Lima" userId="afbdb2a7827722fd" providerId="LiveId" clId="{82E1467B-ACF6-447B-ABF8-67A22C91D71F}" dt="2020-04-20T03:08:40.679" v="7083" actId="14100"/>
        <pc:sldMkLst>
          <pc:docMk/>
          <pc:sldMk cId="3513124304" sldId="503"/>
        </pc:sldMkLst>
        <pc:spChg chg="mod">
          <ac:chgData name="Phyllipe Lima" userId="afbdb2a7827722fd" providerId="LiveId" clId="{82E1467B-ACF6-447B-ABF8-67A22C91D71F}" dt="2020-04-20T03:08:40.679" v="7083" actId="14100"/>
          <ac:spMkLst>
            <pc:docMk/>
            <pc:sldMk cId="3513124304" sldId="503"/>
            <ac:spMk id="9" creationId="{ECC468EA-B823-4D33-9DB7-30660E8DF08C}"/>
          </ac:spMkLst>
        </pc:spChg>
        <pc:spChg chg="mod">
          <ac:chgData name="Phyllipe Lima" userId="afbdb2a7827722fd" providerId="LiveId" clId="{82E1467B-ACF6-447B-ABF8-67A22C91D71F}" dt="2020-04-20T03:07:22.458" v="7082" actId="27636"/>
          <ac:spMkLst>
            <pc:docMk/>
            <pc:sldMk cId="3513124304" sldId="503"/>
            <ac:spMk id="10" creationId="{D83434FD-3A00-4102-8EF2-EA2527AEDF78}"/>
          </ac:spMkLst>
        </pc:spChg>
        <pc:picChg chg="del">
          <ac:chgData name="Phyllipe Lima" userId="afbdb2a7827722fd" providerId="LiveId" clId="{82E1467B-ACF6-447B-ABF8-67A22C91D71F}" dt="2020-04-20T03:05:38.327" v="6786" actId="478"/>
          <ac:picMkLst>
            <pc:docMk/>
            <pc:sldMk cId="3513124304" sldId="503"/>
            <ac:picMk id="3" creationId="{67C574A5-BC0C-4285-A815-B55874654BA1}"/>
          </ac:picMkLst>
        </pc:picChg>
        <pc:picChg chg="add mod ord modCrop">
          <ac:chgData name="Phyllipe Lima" userId="afbdb2a7827722fd" providerId="LiveId" clId="{82E1467B-ACF6-447B-ABF8-67A22C91D71F}" dt="2020-04-20T03:07:19.445" v="7080" actId="732"/>
          <ac:picMkLst>
            <pc:docMk/>
            <pc:sldMk cId="3513124304" sldId="503"/>
            <ac:picMk id="4" creationId="{FBF40B4B-2F71-4C62-9B74-6951AC28D0A5}"/>
          </ac:picMkLst>
        </pc:picChg>
      </pc:sldChg>
      <pc:sldChg chg="addSp delSp modSp add mod modAnim">
        <pc:chgData name="Phyllipe Lima" userId="afbdb2a7827722fd" providerId="LiveId" clId="{82E1467B-ACF6-447B-ABF8-67A22C91D71F}" dt="2020-04-20T03:21:24.431" v="7356" actId="1076"/>
        <pc:sldMkLst>
          <pc:docMk/>
          <pc:sldMk cId="477311540" sldId="504"/>
        </pc:sldMkLst>
        <pc:spChg chg="mod">
          <ac:chgData name="Phyllipe Lima" userId="afbdb2a7827722fd" providerId="LiveId" clId="{82E1467B-ACF6-447B-ABF8-67A22C91D71F}" dt="2020-04-20T03:18:23.318" v="7184" actId="20577"/>
          <ac:spMkLst>
            <pc:docMk/>
            <pc:sldMk cId="477311540" sldId="504"/>
            <ac:spMk id="2" creationId="{00000000-0000-0000-0000-000000000000}"/>
          </ac:spMkLst>
        </pc:spChg>
        <pc:spChg chg="del">
          <ac:chgData name="Phyllipe Lima" userId="afbdb2a7827722fd" providerId="LiveId" clId="{82E1467B-ACF6-447B-ABF8-67A22C91D71F}" dt="2020-04-20T03:18:48.094" v="7268" actId="478"/>
          <ac:spMkLst>
            <pc:docMk/>
            <pc:sldMk cId="477311540" sldId="504"/>
            <ac:spMk id="9" creationId="{ECC468EA-B823-4D33-9DB7-30660E8DF08C}"/>
          </ac:spMkLst>
        </pc:spChg>
        <pc:spChg chg="mod">
          <ac:chgData name="Phyllipe Lima" userId="afbdb2a7827722fd" providerId="LiveId" clId="{82E1467B-ACF6-447B-ABF8-67A22C91D71F}" dt="2020-04-20T03:21:18.430" v="7355" actId="20577"/>
          <ac:spMkLst>
            <pc:docMk/>
            <pc:sldMk cId="477311540" sldId="504"/>
            <ac:spMk id="10" creationId="{D83434FD-3A00-4102-8EF2-EA2527AEDF78}"/>
          </ac:spMkLst>
        </pc:spChg>
        <pc:spChg chg="add mod">
          <ac:chgData name="Phyllipe Lima" userId="afbdb2a7827722fd" providerId="LiveId" clId="{82E1467B-ACF6-447B-ABF8-67A22C91D71F}" dt="2020-04-20T03:21:24.431" v="7356" actId="1076"/>
          <ac:spMkLst>
            <pc:docMk/>
            <pc:sldMk cId="477311540" sldId="504"/>
            <ac:spMk id="11" creationId="{1E120648-1A9F-4645-82BB-FF1E22879A41}"/>
          </ac:spMkLst>
        </pc:spChg>
        <pc:picChg chg="add mod">
          <ac:chgData name="Phyllipe Lima" userId="afbdb2a7827722fd" providerId="LiveId" clId="{82E1467B-ACF6-447B-ABF8-67A22C91D71F}" dt="2020-04-20T03:21:24.431" v="7356" actId="1076"/>
          <ac:picMkLst>
            <pc:docMk/>
            <pc:sldMk cId="477311540" sldId="504"/>
            <ac:picMk id="3" creationId="{80962F83-B6A2-43AF-B20D-1C29C4825686}"/>
          </ac:picMkLst>
        </pc:picChg>
        <pc:picChg chg="del">
          <ac:chgData name="Phyllipe Lima" userId="afbdb2a7827722fd" providerId="LiveId" clId="{82E1467B-ACF6-447B-ABF8-67A22C91D71F}" dt="2020-04-20T03:18:46.613" v="7267" actId="478"/>
          <ac:picMkLst>
            <pc:docMk/>
            <pc:sldMk cId="477311540" sldId="504"/>
            <ac:picMk id="4" creationId="{FBF40B4B-2F71-4C62-9B74-6951AC28D0A5}"/>
          </ac:picMkLst>
        </pc:picChg>
        <pc:picChg chg="add del mod">
          <ac:chgData name="Phyllipe Lima" userId="afbdb2a7827722fd" providerId="LiveId" clId="{82E1467B-ACF6-447B-ABF8-67A22C91D71F}" dt="2020-04-20T03:20:46.385" v="7280" actId="478"/>
          <ac:picMkLst>
            <pc:docMk/>
            <pc:sldMk cId="477311540" sldId="504"/>
            <ac:picMk id="12" creationId="{730307FA-6DC5-42A0-9F5C-F5C44C5A33B4}"/>
          </ac:picMkLst>
        </pc:picChg>
      </pc:sldChg>
      <pc:sldChg chg="addSp delSp modSp add mod modAnim">
        <pc:chgData name="Phyllipe Lima" userId="afbdb2a7827722fd" providerId="LiveId" clId="{82E1467B-ACF6-447B-ABF8-67A22C91D71F}" dt="2020-04-20T03:24:36.922" v="7833" actId="1076"/>
        <pc:sldMkLst>
          <pc:docMk/>
          <pc:sldMk cId="1434910744" sldId="505"/>
        </pc:sldMkLst>
        <pc:spChg chg="mod">
          <ac:chgData name="Phyllipe Lima" userId="afbdb2a7827722fd" providerId="LiveId" clId="{82E1467B-ACF6-447B-ABF8-67A22C91D71F}" dt="2020-04-20T03:22:11.269" v="7392" actId="20577"/>
          <ac:spMkLst>
            <pc:docMk/>
            <pc:sldMk cId="1434910744" sldId="505"/>
            <ac:spMk id="10" creationId="{D83434FD-3A00-4102-8EF2-EA2527AEDF78}"/>
          </ac:spMkLst>
        </pc:spChg>
        <pc:spChg chg="del">
          <ac:chgData name="Phyllipe Lima" userId="afbdb2a7827722fd" providerId="LiveId" clId="{82E1467B-ACF6-447B-ABF8-67A22C91D71F}" dt="2020-04-20T03:22:14.122" v="7394" actId="478"/>
          <ac:spMkLst>
            <pc:docMk/>
            <pc:sldMk cId="1434910744" sldId="505"/>
            <ac:spMk id="11" creationId="{1E120648-1A9F-4645-82BB-FF1E22879A41}"/>
          </ac:spMkLst>
        </pc:spChg>
        <pc:spChg chg="add mod">
          <ac:chgData name="Phyllipe Lima" userId="afbdb2a7827722fd" providerId="LiveId" clId="{82E1467B-ACF6-447B-ABF8-67A22C91D71F}" dt="2020-04-20T03:24:34.282" v="7832" actId="1076"/>
          <ac:spMkLst>
            <pc:docMk/>
            <pc:sldMk cId="1434910744" sldId="505"/>
            <ac:spMk id="12" creationId="{F831B35C-26D5-4DCE-80E1-3FD115C91769}"/>
          </ac:spMkLst>
        </pc:spChg>
        <pc:spChg chg="add mod">
          <ac:chgData name="Phyllipe Lima" userId="afbdb2a7827722fd" providerId="LiveId" clId="{82E1467B-ACF6-447B-ABF8-67A22C91D71F}" dt="2020-04-20T03:24:36.922" v="7833" actId="1076"/>
          <ac:spMkLst>
            <pc:docMk/>
            <pc:sldMk cId="1434910744" sldId="505"/>
            <ac:spMk id="13" creationId="{84949441-82B5-4103-AA97-FB984D8671BA}"/>
          </ac:spMkLst>
        </pc:spChg>
        <pc:picChg chg="del">
          <ac:chgData name="Phyllipe Lima" userId="afbdb2a7827722fd" providerId="LiveId" clId="{82E1467B-ACF6-447B-ABF8-67A22C91D71F}" dt="2020-04-20T03:22:13.112" v="7393" actId="478"/>
          <ac:picMkLst>
            <pc:docMk/>
            <pc:sldMk cId="1434910744" sldId="505"/>
            <ac:picMk id="3" creationId="{80962F83-B6A2-43AF-B20D-1C29C4825686}"/>
          </ac:picMkLst>
        </pc:picChg>
        <pc:picChg chg="add mod">
          <ac:chgData name="Phyllipe Lima" userId="afbdb2a7827722fd" providerId="LiveId" clId="{82E1467B-ACF6-447B-ABF8-67A22C91D71F}" dt="2020-04-20T03:24:34.282" v="7832" actId="1076"/>
          <ac:picMkLst>
            <pc:docMk/>
            <pc:sldMk cId="1434910744" sldId="505"/>
            <ac:picMk id="4" creationId="{6FAFBCE6-96AF-4E7A-B772-CEA6BA357E9B}"/>
          </ac:picMkLst>
        </pc:picChg>
      </pc:sldChg>
      <pc:sldChg chg="addSp delSp modSp add mod delAnim modAnim">
        <pc:chgData name="Phyllipe Lima" userId="afbdb2a7827722fd" providerId="LiveId" clId="{82E1467B-ACF6-447B-ABF8-67A22C91D71F}" dt="2020-04-20T03:28:15.765" v="8066"/>
        <pc:sldMkLst>
          <pc:docMk/>
          <pc:sldMk cId="320858816" sldId="506"/>
        </pc:sldMkLst>
        <pc:spChg chg="mod">
          <ac:chgData name="Phyllipe Lima" userId="afbdb2a7827722fd" providerId="LiveId" clId="{82E1467B-ACF6-447B-ABF8-67A22C91D71F}" dt="2020-04-20T03:25:46.309" v="7965" actId="20577"/>
          <ac:spMkLst>
            <pc:docMk/>
            <pc:sldMk cId="320858816" sldId="506"/>
            <ac:spMk id="10" creationId="{D83434FD-3A00-4102-8EF2-EA2527AEDF78}"/>
          </ac:spMkLst>
        </pc:spChg>
        <pc:spChg chg="add del">
          <ac:chgData name="Phyllipe Lima" userId="afbdb2a7827722fd" providerId="LiveId" clId="{82E1467B-ACF6-447B-ABF8-67A22C91D71F}" dt="2020-04-20T03:28:15.765" v="8066"/>
          <ac:spMkLst>
            <pc:docMk/>
            <pc:sldMk cId="320858816" sldId="506"/>
            <ac:spMk id="11" creationId="{A2CB812F-972C-435D-9EA2-0A3CC59C2AF5}"/>
          </ac:spMkLst>
        </pc:spChg>
        <pc:spChg chg="del">
          <ac:chgData name="Phyllipe Lima" userId="afbdb2a7827722fd" providerId="LiveId" clId="{82E1467B-ACF6-447B-ABF8-67A22C91D71F}" dt="2020-04-20T03:24:50.878" v="7836" actId="478"/>
          <ac:spMkLst>
            <pc:docMk/>
            <pc:sldMk cId="320858816" sldId="506"/>
            <ac:spMk id="12" creationId="{F831B35C-26D5-4DCE-80E1-3FD115C91769}"/>
          </ac:spMkLst>
        </pc:spChg>
        <pc:spChg chg="del">
          <ac:chgData name="Phyllipe Lima" userId="afbdb2a7827722fd" providerId="LiveId" clId="{82E1467B-ACF6-447B-ABF8-67A22C91D71F}" dt="2020-04-20T03:25:48.610" v="7966" actId="478"/>
          <ac:spMkLst>
            <pc:docMk/>
            <pc:sldMk cId="320858816" sldId="506"/>
            <ac:spMk id="13" creationId="{84949441-82B5-4103-AA97-FB984D8671BA}"/>
          </ac:spMkLst>
        </pc:spChg>
        <pc:picChg chg="del">
          <ac:chgData name="Phyllipe Lima" userId="afbdb2a7827722fd" providerId="LiveId" clId="{82E1467B-ACF6-447B-ABF8-67A22C91D71F}" dt="2020-04-20T03:24:49.997" v="7835" actId="478"/>
          <ac:picMkLst>
            <pc:docMk/>
            <pc:sldMk cId="320858816" sldId="506"/>
            <ac:picMk id="4" creationId="{6FAFBCE6-96AF-4E7A-B772-CEA6BA357E9B}"/>
          </ac:picMkLst>
        </pc:picChg>
      </pc:sldChg>
      <pc:sldChg chg="addSp modSp add mod modAnim">
        <pc:chgData name="Phyllipe Lima" userId="afbdb2a7827722fd" providerId="LiveId" clId="{82E1467B-ACF6-447B-ABF8-67A22C91D71F}" dt="2020-04-20T03:33:16.141" v="8526" actId="20577"/>
        <pc:sldMkLst>
          <pc:docMk/>
          <pc:sldMk cId="2268130892" sldId="507"/>
        </pc:sldMkLst>
        <pc:spChg chg="mod">
          <ac:chgData name="Phyllipe Lima" userId="afbdb2a7827722fd" providerId="LiveId" clId="{82E1467B-ACF6-447B-ABF8-67A22C91D71F}" dt="2020-04-20T03:33:16.141" v="8526" actId="20577"/>
          <ac:spMkLst>
            <pc:docMk/>
            <pc:sldMk cId="2268130892" sldId="507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3:26:41.502" v="8054" actId="20577"/>
          <ac:spMkLst>
            <pc:docMk/>
            <pc:sldMk cId="2268130892" sldId="507"/>
            <ac:spMk id="10" creationId="{D83434FD-3A00-4102-8EF2-EA2527AEDF78}"/>
          </ac:spMkLst>
        </pc:spChg>
        <pc:spChg chg="add mod">
          <ac:chgData name="Phyllipe Lima" userId="afbdb2a7827722fd" providerId="LiveId" clId="{82E1467B-ACF6-447B-ABF8-67A22C91D71F}" dt="2020-04-20T03:28:59.022" v="8120" actId="114"/>
          <ac:spMkLst>
            <pc:docMk/>
            <pc:sldMk cId="2268130892" sldId="507"/>
            <ac:spMk id="11" creationId="{1C05E830-116F-4924-AFD5-2268982F09B3}"/>
          </ac:spMkLst>
        </pc:spChg>
        <pc:picChg chg="add mod modCrop">
          <ac:chgData name="Phyllipe Lima" userId="afbdb2a7827722fd" providerId="LiveId" clId="{82E1467B-ACF6-447B-ABF8-67A22C91D71F}" dt="2020-04-20T03:28:07.136" v="8063" actId="1076"/>
          <ac:picMkLst>
            <pc:docMk/>
            <pc:sldMk cId="2268130892" sldId="507"/>
            <ac:picMk id="3" creationId="{A54AD5A4-C54E-4FBD-B68D-585D88732487}"/>
          </ac:picMkLst>
        </pc:picChg>
        <pc:picChg chg="add mod modCrop">
          <ac:chgData name="Phyllipe Lima" userId="afbdb2a7827722fd" providerId="LiveId" clId="{82E1467B-ACF6-447B-ABF8-67A22C91D71F}" dt="2020-04-20T03:28:09.452" v="8064" actId="1076"/>
          <ac:picMkLst>
            <pc:docMk/>
            <pc:sldMk cId="2268130892" sldId="507"/>
            <ac:picMk id="4" creationId="{70857348-B8F4-4E11-9BBE-A4A2619C4E9F}"/>
          </ac:picMkLst>
        </pc:picChg>
      </pc:sldChg>
      <pc:sldChg chg="delSp modSp add mod modAnim">
        <pc:chgData name="Phyllipe Lima" userId="afbdb2a7827722fd" providerId="LiveId" clId="{82E1467B-ACF6-447B-ABF8-67A22C91D71F}" dt="2020-04-20T03:33:20.299" v="8527"/>
        <pc:sldMkLst>
          <pc:docMk/>
          <pc:sldMk cId="4143148107" sldId="508"/>
        </pc:sldMkLst>
        <pc:spChg chg="mod">
          <ac:chgData name="Phyllipe Lima" userId="afbdb2a7827722fd" providerId="LiveId" clId="{82E1467B-ACF6-447B-ABF8-67A22C91D71F}" dt="2020-04-20T03:33:20.299" v="8527"/>
          <ac:spMkLst>
            <pc:docMk/>
            <pc:sldMk cId="4143148107" sldId="508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3:31:54.589" v="8481" actId="20577"/>
          <ac:spMkLst>
            <pc:docMk/>
            <pc:sldMk cId="4143148107" sldId="508"/>
            <ac:spMk id="10" creationId="{D83434FD-3A00-4102-8EF2-EA2527AEDF78}"/>
          </ac:spMkLst>
        </pc:spChg>
        <pc:spChg chg="del mod">
          <ac:chgData name="Phyllipe Lima" userId="afbdb2a7827722fd" providerId="LiveId" clId="{82E1467B-ACF6-447B-ABF8-67A22C91D71F}" dt="2020-04-20T03:29:26.009" v="8125" actId="478"/>
          <ac:spMkLst>
            <pc:docMk/>
            <pc:sldMk cId="4143148107" sldId="508"/>
            <ac:spMk id="11" creationId="{1C05E830-116F-4924-AFD5-2268982F09B3}"/>
          </ac:spMkLst>
        </pc:spChg>
        <pc:picChg chg="del">
          <ac:chgData name="Phyllipe Lima" userId="afbdb2a7827722fd" providerId="LiveId" clId="{82E1467B-ACF6-447B-ABF8-67A22C91D71F}" dt="2020-04-20T03:29:22.630" v="8123" actId="478"/>
          <ac:picMkLst>
            <pc:docMk/>
            <pc:sldMk cId="4143148107" sldId="508"/>
            <ac:picMk id="3" creationId="{A54AD5A4-C54E-4FBD-B68D-585D88732487}"/>
          </ac:picMkLst>
        </pc:picChg>
        <pc:picChg chg="del">
          <ac:chgData name="Phyllipe Lima" userId="afbdb2a7827722fd" providerId="LiveId" clId="{82E1467B-ACF6-447B-ABF8-67A22C91D71F}" dt="2020-04-20T03:29:21.300" v="8122" actId="478"/>
          <ac:picMkLst>
            <pc:docMk/>
            <pc:sldMk cId="4143148107" sldId="508"/>
            <ac:picMk id="4" creationId="{70857348-B8F4-4E11-9BBE-A4A2619C4E9F}"/>
          </ac:picMkLst>
        </pc:picChg>
      </pc:sldChg>
      <pc:sldChg chg="modSp add mod modAnim">
        <pc:chgData name="Phyllipe Lima" userId="afbdb2a7827722fd" providerId="LiveId" clId="{82E1467B-ACF6-447B-ABF8-67A22C91D71F}" dt="2020-04-20T04:00:30.930" v="9526" actId="1076"/>
        <pc:sldMkLst>
          <pc:docMk/>
          <pc:sldMk cId="2365859724" sldId="509"/>
        </pc:sldMkLst>
        <pc:spChg chg="mod">
          <ac:chgData name="Phyllipe Lima" userId="afbdb2a7827722fd" providerId="LiveId" clId="{82E1467B-ACF6-447B-ABF8-67A22C91D71F}" dt="2020-04-20T04:00:26.549" v="9525" actId="1076"/>
          <ac:spMkLst>
            <pc:docMk/>
            <pc:sldMk cId="2365859724" sldId="509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4:00:30.930" v="9526" actId="1076"/>
          <ac:spMkLst>
            <pc:docMk/>
            <pc:sldMk cId="2365859724" sldId="509"/>
            <ac:spMk id="10" creationId="{D83434FD-3A00-4102-8EF2-EA2527AEDF78}"/>
          </ac:spMkLst>
        </pc:spChg>
      </pc:sldChg>
    </pc:docChg>
  </pc:docChgLst>
  <pc:docChgLst>
    <pc:chgData name="Phyllipe Lima" userId="afbdb2a7827722fd" providerId="LiveId" clId="{2249481E-2F26-E34C-8D4A-1CF81697D60D}"/>
    <pc:docChg chg="undo custSel addSld delSld modSld">
      <pc:chgData name="Phyllipe Lima" userId="afbdb2a7827722fd" providerId="LiveId" clId="{2249481E-2F26-E34C-8D4A-1CF81697D60D}" dt="2020-07-09T00:37:00.581" v="160"/>
      <pc:docMkLst>
        <pc:docMk/>
      </pc:docMkLst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594058921" sldId="256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594058921" sldId="256"/>
            <ac:spMk id="11" creationId="{6C2997EE-0889-44C3-AC0D-18F26AC9AAAB}"/>
          </ac:spMkLst>
        </pc:spChg>
      </pc:sldChg>
      <pc:sldChg chg="delSp modSp">
        <pc:chgData name="Phyllipe Lima" userId="afbdb2a7827722fd" providerId="LiveId" clId="{2249481E-2F26-E34C-8D4A-1CF81697D60D}" dt="2020-07-09T00:26:28.442" v="153" actId="14100"/>
        <pc:sldMkLst>
          <pc:docMk/>
          <pc:sldMk cId="1975627203" sldId="257"/>
        </pc:sldMkLst>
        <pc:spChg chg="mod">
          <ac:chgData name="Phyllipe Lima" userId="afbdb2a7827722fd" providerId="LiveId" clId="{2249481E-2F26-E34C-8D4A-1CF81697D60D}" dt="2020-07-09T00:26:28.442" v="153" actId="14100"/>
          <ac:spMkLst>
            <pc:docMk/>
            <pc:sldMk cId="1975627203" sldId="257"/>
            <ac:spMk id="2" creationId="{00000000-0000-0000-0000-000000000000}"/>
          </ac:spMkLst>
        </pc:spChg>
        <pc:picChg chg="del">
          <ac:chgData name="Phyllipe Lima" userId="afbdb2a7827722fd" providerId="LiveId" clId="{2249481E-2F26-E34C-8D4A-1CF81697D60D}" dt="2020-07-09T00:17:21.583" v="67" actId="478"/>
          <ac:picMkLst>
            <pc:docMk/>
            <pc:sldMk cId="1975627203" sldId="257"/>
            <ac:picMk id="6" creationId="{83A484EB-E316-4788-9A29-1E9E278E486E}"/>
          </ac:picMkLst>
        </pc:picChg>
      </pc:sldChg>
      <pc:sldChg chg="add setBg">
        <pc:chgData name="Phyllipe Lima" userId="afbdb2a7827722fd" providerId="LiveId" clId="{2249481E-2F26-E34C-8D4A-1CF81697D60D}" dt="2020-07-09T00:24:45.666" v="127"/>
        <pc:sldMkLst>
          <pc:docMk/>
          <pc:sldMk cId="300088080" sldId="258"/>
        </pc:sldMkLst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512474449" sldId="259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512474449" sldId="259"/>
            <ac:spMk id="11" creationId="{6C2997EE-0889-44C3-AC0D-18F26AC9AAAB}"/>
          </ac:spMkLst>
        </pc:spChg>
      </pc:sldChg>
      <pc:sldChg chg="addSp delSp modSp del">
        <pc:chgData name="Phyllipe Lima" userId="afbdb2a7827722fd" providerId="LiveId" clId="{2249481E-2F26-E34C-8D4A-1CF81697D60D}" dt="2020-07-09T00:24:36.075" v="90" actId="2696"/>
        <pc:sldMkLst>
          <pc:docMk/>
          <pc:sldMk cId="1708451728" sldId="259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1708451728" sldId="259"/>
            <ac:spMk id="4" creationId="{AEE01558-9F0B-D448-A45A-F5B580AF05F1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1708451728" sldId="259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1708451728" sldId="259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1708451728" sldId="259"/>
            <ac:spMk id="10" creationId="{3DBF7F82-9D49-7142-8DBF-3D65CA2A006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1632366433" sldId="260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1632366433" sldId="260"/>
            <ac:spMk id="11" creationId="{6C2997EE-0889-44C3-AC0D-18F26AC9AAAB}"/>
          </ac:spMkLst>
        </pc:spChg>
      </pc:sldChg>
      <pc:sldChg chg="addSp delSp modSp add del setBg delDesignElem">
        <pc:chgData name="Phyllipe Lima" userId="afbdb2a7827722fd" providerId="LiveId" clId="{2249481E-2F26-E34C-8D4A-1CF81697D60D}" dt="2020-07-09T00:26:32.031" v="154" actId="2696"/>
        <pc:sldMkLst>
          <pc:docMk/>
          <pc:sldMk cId="1721155774" sldId="261"/>
        </pc:sldMkLst>
        <pc:spChg chg="mod">
          <ac:chgData name="Phyllipe Lima" userId="afbdb2a7827722fd" providerId="LiveId" clId="{2249481E-2F26-E34C-8D4A-1CF81697D60D}" dt="2020-07-09T00:26:15.607" v="151" actId="14100"/>
          <ac:spMkLst>
            <pc:docMk/>
            <pc:sldMk cId="1721155774" sldId="261"/>
            <ac:spMk id="2" creationId="{0F99285D-879F-EF47-82A5-1D1E1BA099F4}"/>
          </ac:spMkLst>
        </pc:spChg>
        <pc:spChg chg="del">
          <ac:chgData name="Phyllipe Lima" userId="afbdb2a7827722fd" providerId="LiveId" clId="{2249481E-2F26-E34C-8D4A-1CF81697D60D}" dt="2020-07-09T00:26:00.299" v="139" actId="478"/>
          <ac:spMkLst>
            <pc:docMk/>
            <pc:sldMk cId="1721155774" sldId="261"/>
            <ac:spMk id="3" creationId="{C8FEACF3-2384-0F4C-B2C6-AD5636044F64}"/>
          </ac:spMkLst>
        </pc:spChg>
        <pc:spChg chg="add del mod">
          <ac:chgData name="Phyllipe Lima" userId="afbdb2a7827722fd" providerId="LiveId" clId="{2249481E-2F26-E34C-8D4A-1CF81697D60D}" dt="2020-07-09T00:26:02.566" v="140" actId="478"/>
          <ac:spMkLst>
            <pc:docMk/>
            <pc:sldMk cId="1721155774" sldId="261"/>
            <ac:spMk id="7" creationId="{8C87CD9D-CA40-4B40-9CB8-8B8D0E17A221}"/>
          </ac:spMkLst>
        </pc:spChg>
        <pc:spChg chg="del">
          <ac:chgData name="Phyllipe Lima" userId="afbdb2a7827722fd" providerId="LiveId" clId="{2249481E-2F26-E34C-8D4A-1CF81697D60D}" dt="2020-07-09T00:25:49.391" v="135"/>
          <ac:spMkLst>
            <pc:docMk/>
            <pc:sldMk cId="1721155774" sldId="261"/>
            <ac:spMk id="32" creationId="{41F18803-BE79-4916-AE6B-5DE238B367F0}"/>
          </ac:spMkLst>
        </pc:spChg>
        <pc:spChg chg="del">
          <ac:chgData name="Phyllipe Lima" userId="afbdb2a7827722fd" providerId="LiveId" clId="{2249481E-2F26-E34C-8D4A-1CF81697D60D}" dt="2020-07-09T00:25:49.391" v="135"/>
          <ac:spMkLst>
            <pc:docMk/>
            <pc:sldMk cId="1721155774" sldId="261"/>
            <ac:spMk id="33" creationId="{C15229F3-7A2E-4558-98FE-7A5F69409DCE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699782353" sldId="262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699782353" sldId="262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3714343440" sldId="263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3714343440" sldId="263"/>
            <ac:spMk id="11" creationId="{6C2997EE-0889-44C3-AC0D-18F26AC9AAAB}"/>
          </ac:spMkLst>
        </pc:spChg>
      </pc:sldChg>
      <pc:sldChg chg="add setBg">
        <pc:chgData name="Phyllipe Lima" userId="afbdb2a7827722fd" providerId="LiveId" clId="{2249481E-2F26-E34C-8D4A-1CF81697D60D}" dt="2020-07-09T00:24:45.666" v="127"/>
        <pc:sldMkLst>
          <pc:docMk/>
          <pc:sldMk cId="4133445047" sldId="264"/>
        </pc:sldMkLst>
      </pc:sldChg>
      <pc:sldChg chg="add setBg">
        <pc:chgData name="Phyllipe Lima" userId="afbdb2a7827722fd" providerId="LiveId" clId="{2249481E-2F26-E34C-8D4A-1CF81697D60D}" dt="2020-07-09T00:24:45.666" v="127"/>
        <pc:sldMkLst>
          <pc:docMk/>
          <pc:sldMk cId="1250486325" sldId="265"/>
        </pc:sldMkLst>
      </pc:sldChg>
      <pc:sldChg chg="add setBg">
        <pc:chgData name="Phyllipe Lima" userId="afbdb2a7827722fd" providerId="LiveId" clId="{2249481E-2F26-E34C-8D4A-1CF81697D60D}" dt="2020-07-09T00:24:45.666" v="127"/>
        <pc:sldMkLst>
          <pc:docMk/>
          <pc:sldMk cId="1110133850" sldId="266"/>
        </pc:sldMkLst>
      </pc:sldChg>
      <pc:sldChg chg="add setBg">
        <pc:chgData name="Phyllipe Lima" userId="afbdb2a7827722fd" providerId="LiveId" clId="{2249481E-2F26-E34C-8D4A-1CF81697D60D}" dt="2020-07-09T00:24:45.666" v="127"/>
        <pc:sldMkLst>
          <pc:docMk/>
          <pc:sldMk cId="384457489" sldId="267"/>
        </pc:sldMkLst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870434410" sldId="268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870434410" sldId="268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3713424369" sldId="269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3713424369" sldId="269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292777592" sldId="270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292777592" sldId="270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1482402446" sldId="272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1482402446" sldId="272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4082388420" sldId="273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4082388420" sldId="273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010059622" sldId="274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010059622" sldId="274"/>
            <ac:spMk id="11" creationId="{6C2997EE-0889-44C3-AC0D-18F26AC9AAAB}"/>
          </ac:spMkLst>
        </pc:spChg>
      </pc:sldChg>
      <pc:sldChg chg="add">
        <pc:chgData name="Phyllipe Lima" userId="afbdb2a7827722fd" providerId="LiveId" clId="{2249481E-2F26-E34C-8D4A-1CF81697D60D}" dt="2020-07-09T00:24:45.666" v="127"/>
        <pc:sldMkLst>
          <pc:docMk/>
          <pc:sldMk cId="3512136886" sldId="276"/>
        </pc:sldMkLst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428962430" sldId="277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428962430" sldId="277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736531548" sldId="278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736531548" sldId="278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849021177" sldId="279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849021177" sldId="279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514192459" sldId="280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514192459" sldId="280"/>
            <ac:spMk id="11" creationId="{6C2997EE-0889-44C3-AC0D-18F26AC9AAAB}"/>
          </ac:spMkLst>
        </pc:spChg>
      </pc:sldChg>
      <pc:sldChg chg="add">
        <pc:chgData name="Phyllipe Lima" userId="afbdb2a7827722fd" providerId="LiveId" clId="{2249481E-2F26-E34C-8D4A-1CF81697D60D}" dt="2020-07-09T00:24:45.666" v="127"/>
        <pc:sldMkLst>
          <pc:docMk/>
          <pc:sldMk cId="3419289077" sldId="281"/>
        </pc:sldMkLst>
      </pc:sldChg>
      <pc:sldChg chg="add">
        <pc:chgData name="Phyllipe Lima" userId="afbdb2a7827722fd" providerId="LiveId" clId="{2249481E-2F26-E34C-8D4A-1CF81697D60D}" dt="2020-07-09T00:24:45.666" v="127"/>
        <pc:sldMkLst>
          <pc:docMk/>
          <pc:sldMk cId="683723825" sldId="282"/>
        </pc:sldMkLst>
      </pc:sldChg>
      <pc:sldChg chg="add">
        <pc:chgData name="Phyllipe Lima" userId="afbdb2a7827722fd" providerId="LiveId" clId="{2249481E-2F26-E34C-8D4A-1CF81697D60D}" dt="2020-07-09T00:24:45.666" v="127"/>
        <pc:sldMkLst>
          <pc:docMk/>
          <pc:sldMk cId="1263650788" sldId="283"/>
        </pc:sldMkLst>
      </pc:sldChg>
      <pc:sldChg chg="add">
        <pc:chgData name="Phyllipe Lima" userId="afbdb2a7827722fd" providerId="LiveId" clId="{2249481E-2F26-E34C-8D4A-1CF81697D60D}" dt="2020-07-09T00:24:45.666" v="127"/>
        <pc:sldMkLst>
          <pc:docMk/>
          <pc:sldMk cId="3942078311" sldId="285"/>
        </pc:sldMkLst>
      </pc:sldChg>
      <pc:sldChg chg="addSp delSp modSp add">
        <pc:chgData name="Phyllipe Lima" userId="afbdb2a7827722fd" providerId="LiveId" clId="{2249481E-2F26-E34C-8D4A-1CF81697D60D}" dt="2020-07-09T00:36:52.957" v="159"/>
        <pc:sldMkLst>
          <pc:docMk/>
          <pc:sldMk cId="3279812325" sldId="286"/>
        </pc:sldMkLst>
        <pc:spChg chg="add del mod">
          <ac:chgData name="Phyllipe Lima" userId="afbdb2a7827722fd" providerId="LiveId" clId="{2249481E-2F26-E34C-8D4A-1CF81697D60D}" dt="2020-07-09T00:36:52.957" v="159"/>
          <ac:spMkLst>
            <pc:docMk/>
            <pc:sldMk cId="3279812325" sldId="286"/>
            <ac:spMk id="3" creationId="{573F7177-5310-3845-9E3F-B3E78281A593}"/>
          </ac:spMkLst>
        </pc:spChg>
      </pc:sldChg>
      <pc:sldChg chg="add del">
        <pc:chgData name="Phyllipe Lima" userId="afbdb2a7827722fd" providerId="LiveId" clId="{2249481E-2F26-E34C-8D4A-1CF81697D60D}" dt="2020-07-09T00:25:16.917" v="128" actId="2696"/>
        <pc:sldMkLst>
          <pc:docMk/>
          <pc:sldMk cId="3331178614" sldId="287"/>
        </pc:sldMkLst>
      </pc:sldChg>
      <pc:sldChg chg="addSp delSp modSp del">
        <pc:chgData name="Phyllipe Lima" userId="afbdb2a7827722fd" providerId="LiveId" clId="{2249481E-2F26-E34C-8D4A-1CF81697D60D}" dt="2020-07-09T00:23:25.315" v="73" actId="2696"/>
        <pc:sldMkLst>
          <pc:docMk/>
          <pc:sldMk cId="1792216109" sldId="304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1792216109" sldId="304"/>
            <ac:spMk id="4" creationId="{3C250399-01A8-4A4E-938E-925406410F5B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1792216109" sldId="304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1792216109" sldId="304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1792216109" sldId="304"/>
            <ac:spMk id="10" creationId="{8B44EA44-7447-5B43-BA05-C417351EDC7B}"/>
          </ac:spMkLst>
        </pc:spChg>
      </pc:sldChg>
      <pc:sldChg chg="addSp delSp modSp del">
        <pc:chgData name="Phyllipe Lima" userId="afbdb2a7827722fd" providerId="LiveId" clId="{2249481E-2F26-E34C-8D4A-1CF81697D60D}" dt="2020-07-09T00:23:27.207" v="74" actId="2696"/>
        <pc:sldMkLst>
          <pc:docMk/>
          <pc:sldMk cId="3771346874" sldId="418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771346874" sldId="418"/>
            <ac:spMk id="3" creationId="{7E0F1E1F-035E-4A4F-90A2-A020CB32DF39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771346874" sldId="418"/>
            <ac:spMk id="4" creationId="{F83DC933-12F7-2F47-9B5D-3FB409F72D1E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771346874" sldId="418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771346874" sldId="418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37.454" v="92" actId="2696"/>
        <pc:sldMkLst>
          <pc:docMk/>
          <pc:sldMk cId="3446036793" sldId="419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446036793" sldId="419"/>
            <ac:spMk id="2" creationId="{69FE41A5-853A-4340-86B1-ECCF7C1F097D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446036793" sldId="419"/>
            <ac:spMk id="3" creationId="{29BBD585-AA40-E74D-B697-95FCE05C32BE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446036793" sldId="419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446036793" sldId="419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37.048" v="91" actId="2696"/>
        <pc:sldMkLst>
          <pc:docMk/>
          <pc:sldMk cId="387221321" sldId="420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87221321" sldId="420"/>
            <ac:spMk id="2" creationId="{4529E181-51CE-4847-988B-189E084DE659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87221321" sldId="420"/>
            <ac:spMk id="4" creationId="{2C749693-9FA2-EB4D-84E8-2F17DCEEEFD2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87221321" sldId="420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87221321" sldId="420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38.035" v="94" actId="2696"/>
        <pc:sldMkLst>
          <pc:docMk/>
          <pc:sldMk cId="214910676" sldId="428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14910676" sldId="428"/>
            <ac:spMk id="4" creationId="{E82F051C-8DA4-B648-A60A-53563CE1F7F7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14910676" sldId="428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14910676" sldId="428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14910676" sldId="428"/>
            <ac:spMk id="10" creationId="{87FF269C-13F5-DA40-8EF6-409FAAAAE5A4}"/>
          </ac:spMkLst>
        </pc:spChg>
      </pc:sldChg>
      <pc:sldChg chg="del">
        <pc:chgData name="Phyllipe Lima" userId="afbdb2a7827722fd" providerId="LiveId" clId="{2249481E-2F26-E34C-8D4A-1CF81697D60D}" dt="2020-07-09T00:23:20.651" v="71" actId="2696"/>
        <pc:sldMkLst>
          <pc:docMk/>
          <pc:sldMk cId="1671483140" sldId="483"/>
        </pc:sldMkLst>
      </pc:sldChg>
      <pc:sldChg chg="addSp delSp modSp del">
        <pc:chgData name="Phyllipe Lima" userId="afbdb2a7827722fd" providerId="LiveId" clId="{2249481E-2F26-E34C-8D4A-1CF81697D60D}" dt="2020-07-09T00:24:37.845" v="93" actId="2696"/>
        <pc:sldMkLst>
          <pc:docMk/>
          <pc:sldMk cId="3120706165" sldId="484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120706165" sldId="484"/>
            <ac:spMk id="3" creationId="{31CB08C1-1B47-B941-A6DF-027055612EC7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120706165" sldId="484"/>
            <ac:spMk id="4" creationId="{16B6D725-15B6-6C4D-ACC1-D579223F5E58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120706165" sldId="484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120706165" sldId="484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38.188" v="95" actId="2696"/>
        <pc:sldMkLst>
          <pc:docMk/>
          <pc:sldMk cId="129562909" sldId="485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129562909" sldId="485"/>
            <ac:spMk id="4" creationId="{9DB21E35-E686-1449-887D-2FB923F7E4C8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129562909" sldId="485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129562909" sldId="485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129562909" sldId="485"/>
            <ac:spMk id="9" creationId="{7BE2F04E-387E-6844-AC94-A35A7111AB3D}"/>
          </ac:spMkLst>
        </pc:spChg>
      </pc:sldChg>
      <pc:sldChg chg="addSp delSp modSp del">
        <pc:chgData name="Phyllipe Lima" userId="afbdb2a7827722fd" providerId="LiveId" clId="{2249481E-2F26-E34C-8D4A-1CF81697D60D}" dt="2020-07-09T00:24:38.569" v="96" actId="2696"/>
        <pc:sldMkLst>
          <pc:docMk/>
          <pc:sldMk cId="3569439164" sldId="486"/>
        </pc:sldMkLst>
        <pc:spChg chg="del">
          <ac:chgData name="Phyllipe Lima" userId="afbdb2a7827722fd" providerId="LiveId" clId="{2249481E-2F26-E34C-8D4A-1CF81697D60D}" dt="2020-07-09T00:22:39.742" v="68"/>
          <ac:spMkLst>
            <pc:docMk/>
            <pc:sldMk cId="3569439164" sldId="486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569439164" sldId="486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569439164" sldId="486"/>
            <ac:spMk id="9" creationId="{7BD15C51-D020-BE45-921F-240234445AC6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569439164" sldId="486"/>
            <ac:spMk id="10" creationId="{C620EFA9-EAA2-CF4B-9AFF-1172FA1DDBA9}"/>
          </ac:spMkLst>
        </pc:spChg>
      </pc:sldChg>
      <pc:sldChg chg="addSp delSp modSp del">
        <pc:chgData name="Phyllipe Lima" userId="afbdb2a7827722fd" providerId="LiveId" clId="{2249481E-2F26-E34C-8D4A-1CF81697D60D}" dt="2020-07-09T00:24:38.791" v="97" actId="2696"/>
        <pc:sldMkLst>
          <pc:docMk/>
          <pc:sldMk cId="893454286" sldId="487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893454286" sldId="487"/>
            <ac:spMk id="4" creationId="{AC146B93-95A9-4444-965C-AB69B45F156B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893454286" sldId="487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893454286" sldId="487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893454286" sldId="487"/>
            <ac:spMk id="10" creationId="{E08688F7-B980-6749-8E3C-C23A5F091116}"/>
          </ac:spMkLst>
        </pc:spChg>
      </pc:sldChg>
      <pc:sldChg chg="addSp delSp modSp del">
        <pc:chgData name="Phyllipe Lima" userId="afbdb2a7827722fd" providerId="LiveId" clId="{2249481E-2F26-E34C-8D4A-1CF81697D60D}" dt="2020-07-09T00:24:38.903" v="98" actId="2696"/>
        <pc:sldMkLst>
          <pc:docMk/>
          <pc:sldMk cId="1529101831" sldId="488"/>
        </pc:sldMkLst>
        <pc:spChg chg="del">
          <ac:chgData name="Phyllipe Lima" userId="afbdb2a7827722fd" providerId="LiveId" clId="{2249481E-2F26-E34C-8D4A-1CF81697D60D}" dt="2020-07-09T00:22:39.742" v="68"/>
          <ac:spMkLst>
            <pc:docMk/>
            <pc:sldMk cId="1529101831" sldId="488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1529101831" sldId="488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1529101831" sldId="488"/>
            <ac:spMk id="9" creationId="{CA4DB74F-23D6-E042-9FE3-32FA75253945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1529101831" sldId="488"/>
            <ac:spMk id="10" creationId="{E3AD985D-D9EA-8B40-9056-2A5FBC597EE8}"/>
          </ac:spMkLst>
        </pc:spChg>
      </pc:sldChg>
      <pc:sldChg chg="addSp delSp modSp del">
        <pc:chgData name="Phyllipe Lima" userId="afbdb2a7827722fd" providerId="LiveId" clId="{2249481E-2F26-E34C-8D4A-1CF81697D60D}" dt="2020-07-09T00:24:39.373" v="99" actId="2696"/>
        <pc:sldMkLst>
          <pc:docMk/>
          <pc:sldMk cId="4231870823" sldId="489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4231870823" sldId="489"/>
            <ac:spMk id="2" creationId="{1DABAE6E-3E00-A145-8AE4-EF74E6C50941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4231870823" sldId="489"/>
            <ac:spMk id="4" creationId="{0F9BECBF-FD55-A847-896A-16D4B16C07D0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4231870823" sldId="489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4231870823" sldId="489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39.744" v="100" actId="2696"/>
        <pc:sldMkLst>
          <pc:docMk/>
          <pc:sldMk cId="3081964968" sldId="490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081964968" sldId="490"/>
            <ac:spMk id="2" creationId="{7F18513D-5169-8247-8C32-A56B23FE521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081964968" sldId="490"/>
            <ac:spMk id="4" creationId="{E4313D76-D986-9F43-9A9E-CE5EA74F5154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081964968" sldId="490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081964968" sldId="490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0.058" v="101" actId="2696"/>
        <pc:sldMkLst>
          <pc:docMk/>
          <pc:sldMk cId="738212035" sldId="491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738212035" sldId="491"/>
            <ac:spMk id="2" creationId="{4E441D26-C734-534D-BE25-4FA068D4DD84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738212035" sldId="491"/>
            <ac:spMk id="3" creationId="{7BB0D051-B0E5-F24A-8C84-5231CB0C30A6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738212035" sldId="491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738212035" sldId="491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0.422" v="102" actId="2696"/>
        <pc:sldMkLst>
          <pc:docMk/>
          <pc:sldMk cId="2359821670" sldId="492"/>
        </pc:sldMkLst>
        <pc:spChg chg="mod">
          <ac:chgData name="Phyllipe Lima" userId="afbdb2a7827722fd" providerId="LiveId" clId="{2249481E-2F26-E34C-8D4A-1CF81697D60D}" dt="2020-07-09T00:23:42.374" v="89" actId="14100"/>
          <ac:spMkLst>
            <pc:docMk/>
            <pc:sldMk cId="2359821670" sldId="492"/>
            <ac:spMk id="3" creationId="{00000000-0000-0000-0000-000000000000}"/>
          </ac:spMkLst>
        </pc:spChg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359821670" sldId="492"/>
            <ac:spMk id="4" creationId="{2010F07C-12BD-204E-8587-DB0331333AAC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359821670" sldId="492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359821670" sldId="492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359821670" sldId="492"/>
            <ac:spMk id="9" creationId="{F2A91A52-0BE2-8B49-8461-FA2FA8610D9E}"/>
          </ac:spMkLst>
        </pc:spChg>
      </pc:sldChg>
      <pc:sldChg chg="addSp delSp modSp del">
        <pc:chgData name="Phyllipe Lima" userId="afbdb2a7827722fd" providerId="LiveId" clId="{2249481E-2F26-E34C-8D4A-1CF81697D60D}" dt="2020-07-09T00:24:40.718" v="103" actId="2696"/>
        <pc:sldMkLst>
          <pc:docMk/>
          <pc:sldMk cId="2532053174" sldId="494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532053174" sldId="494"/>
            <ac:spMk id="3" creationId="{EF196DA1-254D-C545-9E93-E7948657F7D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532053174" sldId="494"/>
            <ac:spMk id="4" creationId="{FBD7C107-02D2-4143-ABFA-112D2BEE0A9F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532053174" sldId="494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532053174" sldId="494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1.022" v="104" actId="2696"/>
        <pc:sldMkLst>
          <pc:docMk/>
          <pc:sldMk cId="754795190" sldId="495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754795190" sldId="495"/>
            <ac:spMk id="3" creationId="{3782516E-46E9-DE4A-BFB7-27DE345453FB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754795190" sldId="495"/>
            <ac:spMk id="4" creationId="{916B714B-0888-5D4D-9A5E-265E07A75430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754795190" sldId="495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754795190" sldId="495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3:33.555" v="82" actId="2696"/>
        <pc:sldMkLst>
          <pc:docMk/>
          <pc:sldMk cId="3615565449" sldId="496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615565449" sldId="496"/>
            <ac:spMk id="3" creationId="{492D8069-A21F-EB4A-9927-40E8B4E03B81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615565449" sldId="496"/>
            <ac:spMk id="4" creationId="{92C2F5FD-55C4-194A-B785-3D61C876EAE9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615565449" sldId="496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615565449" sldId="496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3:33.741" v="83" actId="2696"/>
        <pc:sldMkLst>
          <pc:docMk/>
          <pc:sldMk cId="3074267071" sldId="497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074267071" sldId="497"/>
            <ac:spMk id="3" creationId="{DD5A4FEB-95EC-0A4B-8110-6D43247AD14E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074267071" sldId="497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074267071" sldId="497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074267071" sldId="497"/>
            <ac:spMk id="9" creationId="{FCC92606-4E63-8943-9F9B-9F938B75042B}"/>
          </ac:spMkLst>
        </pc:spChg>
      </pc:sldChg>
      <pc:sldChg chg="addSp delSp modSp del">
        <pc:chgData name="Phyllipe Lima" userId="afbdb2a7827722fd" providerId="LiveId" clId="{2249481E-2F26-E34C-8D4A-1CF81697D60D}" dt="2020-07-09T00:23:33.906" v="84" actId="2696"/>
        <pc:sldMkLst>
          <pc:docMk/>
          <pc:sldMk cId="3947589478" sldId="498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947589478" sldId="498"/>
            <ac:spMk id="3" creationId="{13645D00-3AEF-024D-A125-04208F172CE2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947589478" sldId="498"/>
            <ac:spMk id="4" creationId="{02EBEB47-2F32-6840-AACA-AC26D1F8F33A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947589478" sldId="498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947589478" sldId="498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1.228" v="105" actId="2696"/>
        <pc:sldMkLst>
          <pc:docMk/>
          <pc:sldMk cId="2461572307" sldId="499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461572307" sldId="499"/>
            <ac:spMk id="3" creationId="{8CECBCAA-36A8-B540-A3C9-91A777B6A683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461572307" sldId="499"/>
            <ac:spMk id="4" creationId="{0A16838F-4648-1141-9D80-67E9491DE162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461572307" sldId="499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461572307" sldId="499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1.390" v="106" actId="2696"/>
        <pc:sldMkLst>
          <pc:docMk/>
          <pc:sldMk cId="2048039970" sldId="500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048039970" sldId="500"/>
            <ac:spMk id="3" creationId="{1860CF35-DF41-4646-A6C9-D48FF6429519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048039970" sldId="500"/>
            <ac:spMk id="4" creationId="{08CC0900-629C-A344-A62F-BACDA7EE5CCD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048039970" sldId="500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048039970" sldId="500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1.718" v="107" actId="2696"/>
        <pc:sldMkLst>
          <pc:docMk/>
          <pc:sldMk cId="2925144166" sldId="501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925144166" sldId="501"/>
            <ac:spMk id="3" creationId="{C3D938FD-0247-D547-9B05-CE386D3886CD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925144166" sldId="501"/>
            <ac:spMk id="4" creationId="{7CD09F20-D97E-C245-A30F-6FE949139939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925144166" sldId="501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925144166" sldId="501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1.918" v="108" actId="2696"/>
        <pc:sldMkLst>
          <pc:docMk/>
          <pc:sldMk cId="3482570467" sldId="502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482570467" sldId="502"/>
            <ac:spMk id="4" creationId="{053DFFBA-6E7A-9547-9E24-22561799EAC5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482570467" sldId="502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482570467" sldId="502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482570467" sldId="502"/>
            <ac:spMk id="11" creationId="{113A9685-B373-FA49-84F1-CF995C3DE0A7}"/>
          </ac:spMkLst>
        </pc:spChg>
      </pc:sldChg>
      <pc:sldChg chg="addSp delSp modSp del">
        <pc:chgData name="Phyllipe Lima" userId="afbdb2a7827722fd" providerId="LiveId" clId="{2249481E-2F26-E34C-8D4A-1CF81697D60D}" dt="2020-07-09T00:23:31.148" v="78" actId="2696"/>
        <pc:sldMkLst>
          <pc:docMk/>
          <pc:sldMk cId="3513124304" sldId="503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513124304" sldId="503"/>
            <ac:spMk id="3" creationId="{D12679DC-2AEA-904E-8CE8-56609B552558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513124304" sldId="503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513124304" sldId="503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513124304" sldId="503"/>
            <ac:spMk id="11" creationId="{2AE0EFC7-3E5D-F849-8C8B-6710827468BD}"/>
          </ac:spMkLst>
        </pc:spChg>
      </pc:sldChg>
      <pc:sldChg chg="addSp delSp modSp del">
        <pc:chgData name="Phyllipe Lima" userId="afbdb2a7827722fd" providerId="LiveId" clId="{2249481E-2F26-E34C-8D4A-1CF81697D60D}" dt="2020-07-09T00:23:30.581" v="77" actId="2696"/>
        <pc:sldMkLst>
          <pc:docMk/>
          <pc:sldMk cId="477311540" sldId="504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477311540" sldId="504"/>
            <ac:spMk id="4" creationId="{A45F5FAA-BCDB-A24A-8150-31D4F4932BA8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477311540" sldId="504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477311540" sldId="504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477311540" sldId="504"/>
            <ac:spMk id="9" creationId="{7A031E44-D507-C04A-862C-C6D3E51EC84E}"/>
          </ac:spMkLst>
        </pc:spChg>
      </pc:sldChg>
      <pc:sldChg chg="addSp delSp modSp del">
        <pc:chgData name="Phyllipe Lima" userId="afbdb2a7827722fd" providerId="LiveId" clId="{2249481E-2F26-E34C-8D4A-1CF81697D60D}" dt="2020-07-09T00:23:31.352" v="79" actId="2696"/>
        <pc:sldMkLst>
          <pc:docMk/>
          <pc:sldMk cId="1434910744" sldId="505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1434910744" sldId="505"/>
            <ac:spMk id="3" creationId="{79D0FE27-1A4F-834A-B071-11A7628CB7A0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1434910744" sldId="505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1434910744" sldId="505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1434910744" sldId="505"/>
            <ac:spMk id="9" creationId="{A6AD0241-9043-4244-9860-0C0881956E31}"/>
          </ac:spMkLst>
        </pc:spChg>
      </pc:sldChg>
      <pc:sldChg chg="addSp delSp modSp del">
        <pc:chgData name="Phyllipe Lima" userId="afbdb2a7827722fd" providerId="LiveId" clId="{2249481E-2F26-E34C-8D4A-1CF81697D60D}" dt="2020-07-09T00:23:31.529" v="80" actId="2696"/>
        <pc:sldMkLst>
          <pc:docMk/>
          <pc:sldMk cId="320858816" sldId="506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20858816" sldId="506"/>
            <ac:spMk id="3" creationId="{D5FE9014-FA7C-F24D-8376-68C76CFAA35F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20858816" sldId="506"/>
            <ac:spMk id="4" creationId="{0ED8E551-B6AB-2543-9599-3C28E080903E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20858816" sldId="506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20858816" sldId="506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3:31.684" v="81" actId="2696"/>
        <pc:sldMkLst>
          <pc:docMk/>
          <pc:sldMk cId="2268130892" sldId="507"/>
        </pc:sldMkLst>
        <pc:spChg chg="del">
          <ac:chgData name="Phyllipe Lima" userId="afbdb2a7827722fd" providerId="LiveId" clId="{2249481E-2F26-E34C-8D4A-1CF81697D60D}" dt="2020-07-09T00:22:39.742" v="68"/>
          <ac:spMkLst>
            <pc:docMk/>
            <pc:sldMk cId="2268130892" sldId="507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268130892" sldId="507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268130892" sldId="507"/>
            <ac:spMk id="9" creationId="{74760B84-B921-B247-BAE0-EC595DC392DB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268130892" sldId="507"/>
            <ac:spMk id="12" creationId="{4FE34613-98D7-7B44-8DDE-5EDB6639C9F7}"/>
          </ac:spMkLst>
        </pc:spChg>
      </pc:sldChg>
      <pc:sldChg chg="addSp delSp modSp del">
        <pc:chgData name="Phyllipe Lima" userId="afbdb2a7827722fd" providerId="LiveId" clId="{2249481E-2F26-E34C-8D4A-1CF81697D60D}" dt="2020-07-09T00:23:29.519" v="76" actId="2696"/>
        <pc:sldMkLst>
          <pc:docMk/>
          <pc:sldMk cId="4143148107" sldId="508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4143148107" sldId="508"/>
            <ac:spMk id="3" creationId="{9C027105-8115-844B-851F-07328EC4B39D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4143148107" sldId="508"/>
            <ac:spMk id="4" creationId="{7765A3C8-B26B-9F43-A5F5-1A3830A78EF1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4143148107" sldId="508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4143148107" sldId="508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3:28.740" v="75" actId="2696"/>
        <pc:sldMkLst>
          <pc:docMk/>
          <pc:sldMk cId="2365859724" sldId="509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365859724" sldId="509"/>
            <ac:spMk id="3" creationId="{06BBE384-0BAB-9045-91E0-0403C3B04EB2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365859724" sldId="509"/>
            <ac:spMk id="4" creationId="{D7E8C1D3-9506-FE4D-978A-A6D598EB819D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365859724" sldId="509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365859724" sldId="509"/>
            <ac:spMk id="6" creationId="{3959E6A8-C362-429C-AC1C-5AE5D4AFD5EC}"/>
          </ac:spMkLst>
        </pc:spChg>
      </pc:sldChg>
      <pc:sldChg chg="addSp delSp modSp add del">
        <pc:chgData name="Phyllipe Lima" userId="afbdb2a7827722fd" providerId="LiveId" clId="{2249481E-2F26-E34C-8D4A-1CF81697D60D}" dt="2020-07-09T00:36:49.980" v="157" actId="2696"/>
        <pc:sldMkLst>
          <pc:docMk/>
          <pc:sldMk cId="2721518621" sldId="510"/>
        </pc:sldMkLst>
        <pc:spChg chg="add del mod">
          <ac:chgData name="Phyllipe Lima" userId="afbdb2a7827722fd" providerId="LiveId" clId="{2249481E-2F26-E34C-8D4A-1CF81697D60D}" dt="2020-07-09T00:36:47.042" v="156"/>
          <ac:spMkLst>
            <pc:docMk/>
            <pc:sldMk cId="2721518621" sldId="510"/>
            <ac:spMk id="4" creationId="{B0DA1407-7C59-754B-A0E4-75CB0FB2255F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77632114" sldId="511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77632114" sldId="511"/>
            <ac:spMk id="11" creationId="{6C2997EE-0889-44C3-AC0D-18F26AC9AAAB}"/>
          </ac:spMkLst>
        </pc:spChg>
      </pc:sldChg>
      <pc:sldChg chg="addSp delSp modSp add del">
        <pc:chgData name="Phyllipe Lima" userId="afbdb2a7827722fd" providerId="LiveId" clId="{2249481E-2F26-E34C-8D4A-1CF81697D60D}" dt="2020-07-09T00:25:51.348" v="136" actId="2696"/>
        <pc:sldMkLst>
          <pc:docMk/>
          <pc:sldMk cId="1657336701" sldId="512"/>
        </pc:sldMkLst>
        <pc:spChg chg="del">
          <ac:chgData name="Phyllipe Lima" userId="afbdb2a7827722fd" providerId="LiveId" clId="{2249481E-2F26-E34C-8D4A-1CF81697D60D}" dt="2020-07-09T00:25:33.231" v="132" actId="478"/>
          <ac:spMkLst>
            <pc:docMk/>
            <pc:sldMk cId="1657336701" sldId="512"/>
            <ac:spMk id="2" creationId="{00000000-0000-0000-0000-000000000000}"/>
          </ac:spMkLst>
        </pc:spChg>
        <pc:spChg chg="add mod">
          <ac:chgData name="Phyllipe Lima" userId="afbdb2a7827722fd" providerId="LiveId" clId="{2249481E-2F26-E34C-8D4A-1CF81697D60D}" dt="2020-07-09T00:25:33.231" v="132" actId="478"/>
          <ac:spMkLst>
            <pc:docMk/>
            <pc:sldMk cId="1657336701" sldId="512"/>
            <ac:spMk id="6" creationId="{0D6B1DB8-6F8E-9244-BA5B-90CD6D767C5C}"/>
          </ac:spMkLst>
        </pc:spChg>
        <pc:spChg chg="del">
          <ac:chgData name="Phyllipe Lima" userId="afbdb2a7827722fd" providerId="LiveId" clId="{2249481E-2F26-E34C-8D4A-1CF81697D60D}" dt="2020-07-09T00:25:31.450" v="131" actId="478"/>
          <ac:spMkLst>
            <pc:docMk/>
            <pc:sldMk cId="1657336701" sldId="512"/>
            <ac:spMk id="7" creationId="{00000000-0000-0000-0000-000000000000}"/>
          </ac:spMkLst>
        </pc:spChg>
        <pc:picChg chg="del">
          <ac:chgData name="Phyllipe Lima" userId="afbdb2a7827722fd" providerId="LiveId" clId="{2249481E-2F26-E34C-8D4A-1CF81697D60D}" dt="2020-07-09T00:25:30.386" v="130" actId="478"/>
          <ac:picMkLst>
            <pc:docMk/>
            <pc:sldMk cId="1657336701" sldId="512"/>
            <ac:picMk id="5" creationId="{09D4156E-DED7-4A92-A7EB-63CE7DCC3BC2}"/>
          </ac:picMkLst>
        </pc:picChg>
        <pc:picChg chg="del">
          <ac:chgData name="Phyllipe Lima" userId="afbdb2a7827722fd" providerId="LiveId" clId="{2249481E-2F26-E34C-8D4A-1CF81697D60D}" dt="2020-07-09T00:25:36.881" v="133" actId="478"/>
          <ac:picMkLst>
            <pc:docMk/>
            <pc:sldMk cId="1657336701" sldId="512"/>
            <ac:picMk id="1028" creationId="{00000000-0000-0000-0000-000000000000}"/>
          </ac:picMkLst>
        </pc:picChg>
      </pc:sldChg>
      <pc:sldChg chg="add">
        <pc:chgData name="Phyllipe Lima" userId="afbdb2a7827722fd" providerId="LiveId" clId="{2249481E-2F26-E34C-8D4A-1CF81697D60D}" dt="2020-07-09T00:37:00.581" v="160"/>
        <pc:sldMkLst>
          <pc:docMk/>
          <pc:sldMk cId="3063614989" sldId="512"/>
        </pc:sldMkLst>
      </pc:sldChg>
    </pc:docChg>
  </pc:docChgLst>
  <pc:docChgLst>
    <pc:chgData name="Phyllipe Lima" userId="afbdb2a7827722fd" providerId="LiveId" clId="{0F292714-8E9F-6443-B938-435214911BFC}"/>
    <pc:docChg chg="undo custSel modSld">
      <pc:chgData name="Phyllipe Lima" userId="afbdb2a7827722fd" providerId="LiveId" clId="{0F292714-8E9F-6443-B938-435214911BFC}" dt="2020-03-16T11:52:27.758" v="10" actId="14100"/>
      <pc:docMkLst>
        <pc:docMk/>
      </pc:docMkLst>
      <pc:sldChg chg="modAnim">
        <pc:chgData name="Phyllipe Lima" userId="afbdb2a7827722fd" providerId="LiveId" clId="{0F292714-8E9F-6443-B938-435214911BFC}" dt="2020-03-16T11:50:48.665" v="1"/>
        <pc:sldMkLst>
          <pc:docMk/>
          <pc:sldMk cId="3269255110" sldId="409"/>
        </pc:sldMkLst>
      </pc:sldChg>
      <pc:sldChg chg="addSp modSp modAnim">
        <pc:chgData name="Phyllipe Lima" userId="afbdb2a7827722fd" providerId="LiveId" clId="{0F292714-8E9F-6443-B938-435214911BFC}" dt="2020-03-16T11:52:27.758" v="10" actId="14100"/>
        <pc:sldMkLst>
          <pc:docMk/>
          <pc:sldMk cId="1569867541" sldId="414"/>
        </pc:sldMkLst>
        <pc:spChg chg="add mod">
          <ac:chgData name="Phyllipe Lima" userId="afbdb2a7827722fd" providerId="LiveId" clId="{0F292714-8E9F-6443-B938-435214911BFC}" dt="2020-03-16T11:52:18.197" v="7" actId="14100"/>
          <ac:spMkLst>
            <pc:docMk/>
            <pc:sldMk cId="1569867541" sldId="414"/>
            <ac:spMk id="11" creationId="{635826CA-4E1A-6446-907A-9CE584428E98}"/>
          </ac:spMkLst>
        </pc:spChg>
        <pc:spChg chg="add mod">
          <ac:chgData name="Phyllipe Lima" userId="afbdb2a7827722fd" providerId="LiveId" clId="{0F292714-8E9F-6443-B938-435214911BFC}" dt="2020-03-16T11:52:27.758" v="10" actId="14100"/>
          <ac:spMkLst>
            <pc:docMk/>
            <pc:sldMk cId="1569867541" sldId="414"/>
            <ac:spMk id="12" creationId="{0EC87DCD-9979-0349-B705-9B7A41376D80}"/>
          </ac:spMkLst>
        </pc:spChg>
        <pc:picChg chg="mod">
          <ac:chgData name="Phyllipe Lima" userId="afbdb2a7827722fd" providerId="LiveId" clId="{0F292714-8E9F-6443-B938-435214911BFC}" dt="2020-03-16T11:52:02.988" v="4" actId="1076"/>
          <ac:picMkLst>
            <pc:docMk/>
            <pc:sldMk cId="1569867541" sldId="414"/>
            <ac:picMk id="3" creationId="{E4B8F4AD-4BB1-40B6-A810-E60B0FAB0CB5}"/>
          </ac:picMkLst>
        </pc:picChg>
      </pc:sldChg>
    </pc:docChg>
  </pc:docChgLst>
  <pc:docChgLst>
    <pc:chgData name="Phyllipe Lima" userId="afbdb2a7827722fd" providerId="LiveId" clId="{A6C3603C-D31A-45F8-B0B7-BD43B7F40941}"/>
    <pc:docChg chg="addSld delSld modSld">
      <pc:chgData name="Phyllipe Lima" userId="afbdb2a7827722fd" providerId="LiveId" clId="{A6C3603C-D31A-45F8-B0B7-BD43B7F40941}" dt="2020-04-05T23:21:53.226" v="50" actId="6549"/>
      <pc:docMkLst>
        <pc:docMk/>
      </pc:docMkLst>
      <pc:sldChg chg="modSp mod">
        <pc:chgData name="Phyllipe Lima" userId="afbdb2a7827722fd" providerId="LiveId" clId="{A6C3603C-D31A-45F8-B0B7-BD43B7F40941}" dt="2020-04-05T23:21:35.735" v="23" actId="20577"/>
        <pc:sldMkLst>
          <pc:docMk/>
          <pc:sldMk cId="1975627203" sldId="257"/>
        </pc:sldMkLst>
        <pc:spChg chg="mod">
          <ac:chgData name="Phyllipe Lima" userId="afbdb2a7827722fd" providerId="LiveId" clId="{A6C3603C-D31A-45F8-B0B7-BD43B7F40941}" dt="2020-04-05T23:21:35.735" v="23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">
        <pc:chgData name="Phyllipe Lima" userId="afbdb2a7827722fd" providerId="LiveId" clId="{A6C3603C-D31A-45F8-B0B7-BD43B7F40941}" dt="2020-04-05T23:21:53.226" v="50" actId="6549"/>
        <pc:sldMkLst>
          <pc:docMk/>
          <pc:sldMk cId="1792216109" sldId="304"/>
        </pc:sldMkLst>
        <pc:spChg chg="mod">
          <ac:chgData name="Phyllipe Lima" userId="afbdb2a7827722fd" providerId="LiveId" clId="{A6C3603C-D31A-45F8-B0B7-BD43B7F40941}" dt="2020-04-05T23:21:53.226" v="50" actId="6549"/>
          <ac:spMkLst>
            <pc:docMk/>
            <pc:sldMk cId="1792216109" sldId="304"/>
            <ac:spMk id="9" creationId="{DED9E584-412A-4191-ABB5-66147879ADD7}"/>
          </ac:spMkLst>
        </pc:spChg>
      </pc:sldChg>
      <pc:sldChg chg="del">
        <pc:chgData name="Phyllipe Lima" userId="afbdb2a7827722fd" providerId="LiveId" clId="{A6C3603C-D31A-45F8-B0B7-BD43B7F40941}" dt="2020-04-05T23:21:43.407" v="24" actId="47"/>
        <pc:sldMkLst>
          <pc:docMk/>
          <pc:sldMk cId="477042194" sldId="417"/>
        </pc:sldMkLst>
      </pc:sldChg>
      <pc:sldChg chg="add">
        <pc:chgData name="Phyllipe Lima" userId="afbdb2a7827722fd" providerId="LiveId" clId="{A6C3603C-D31A-45F8-B0B7-BD43B7F40941}" dt="2020-04-05T23:21:45.045" v="25"/>
        <pc:sldMkLst>
          <pc:docMk/>
          <pc:sldMk cId="4186090559" sldId="45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564D-71EF-4559-8E77-45A390238EEB}" type="datetimeFigureOut">
              <a:rPr lang="pt-BR" smtClean="0"/>
              <a:t>01/03/2022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9ACD5-4C9B-4837-B662-BBA81CE801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7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1053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0029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666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405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5460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64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2755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8996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AC6EC-3E0B-49CC-8E6F-C407BD6A6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707CB-8D0F-4517-9B03-5052D674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06C10C-EFA6-472A-BF31-B00F490C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95CF-FCF9-7048-AE3C-1C1DE89739DC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1BC29-D57D-489D-B077-D2060199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2D9E7-7DB4-492E-A0A5-BEEF76E1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D0508-D476-4D28-ADF2-0285B5B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48B862-62B4-4FD3-B8AC-0459B37EB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A6FBD0-B01A-41EA-BDAF-C19BCF7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13AE-5D08-0541-82CA-1DFDF529CAE4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5F68FF-98B1-4A9E-8602-42FE1626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5B9AC-60B7-4646-8C90-8BC9D5DE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05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B2805F-B438-46C2-95AA-12683F39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F2841D-36FD-45DA-83B8-F7474A93E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8756B-634A-486D-907A-34F86549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FDA0-0870-B244-B5AB-11548B3A3EA8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16A58-E9E0-41D4-B65F-F8D9EF7F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665D7-8221-4581-B6F2-2F257B6F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54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57E4-03E9-420D-8D22-08198826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84A6D-03AD-4275-9BFE-4214CED2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48349E-67B5-4E1B-A980-0AF7E08D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982C-7246-964F-85C2-8FCDF0979394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F9ACB-471C-4045-B56E-4C26411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350F6-480E-4F4F-BCBD-7AB0053C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8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DC47D-F5B3-4274-8903-2F624643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0F326-E07B-4B9D-AC42-9FC745A62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9F873-BD5A-4787-9240-37331BF9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481F1-BCDE-E44D-99A4-43194A2FBADC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A4CAA8-437D-4008-9BDC-4E9DDFB3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7EBF52-F822-442D-BAE5-110A7C81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90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BB55-03E3-4307-A111-44BF914A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AC531-817F-47CB-98B0-E1D99740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0636E0-3693-4978-AFDD-355143CE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789EFD-E94C-49ED-9AC8-8DEEB829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81E97-137B-9647-9E60-C8224B27A999}" type="datetime1">
              <a:rPr lang="en-US" smtClean="0"/>
              <a:t>3/1/2022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D5AA33-1E35-41ED-910D-EC3EB11B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C7D8-8A17-4EA6-AE75-DE79836F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60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012FA-A7AB-44E9-ABCA-A20B5A4D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3849AB-6B36-4899-B06F-CC6B6C53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AD11FC-1F64-4283-B3B2-C6E913533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3514A6-AC6A-4F3F-A6C0-FA5E9C093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A77B76-E037-4CB5-8EAA-8094FC5DB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CFB481-4B0C-423D-94C1-0712DF7C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2CB6-804A-6740-A94F-1245DA005885}" type="datetime1">
              <a:rPr lang="en-US" smtClean="0"/>
              <a:t>3/1/2022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16D546-B99C-4841-B814-D7B1CF91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94F92-5E85-48AC-8903-A4CB0DDE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67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2AD39-AC45-4671-A01A-D04EF3ED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D59760-6246-4C3F-B949-FCE911DE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B0485-6A21-1441-88B0-127DD92E36ED}" type="datetime1">
              <a:rPr lang="en-US" smtClean="0"/>
              <a:t>3/1/2022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54B97B-A5E0-44F0-A694-00CB2383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9AACF-94AC-42A8-8B97-3E46C475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94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C95F24-317B-4196-B4EF-A08F3C1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9569-E680-5F45-A28C-9A1BF9FDC336}" type="datetime1">
              <a:rPr lang="en-US" smtClean="0"/>
              <a:t>3/1/2022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9E1463-6BA2-4DEB-B083-045FB8E1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593953-2861-469A-A36E-2EA59C97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70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25F41-0679-48E2-942C-9CB10648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4A475-5386-48FD-BEA5-CF45CE08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FCA574-EDB9-4A98-B6A3-BCAC2A11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21EAE2-49F5-4847-B1EE-5FEADC89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FD08D-AE05-E74C-9686-7B8E228A0059}" type="datetime1">
              <a:rPr lang="en-US" smtClean="0"/>
              <a:t>3/1/2022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4E0EF-A7A1-4F88-8AB9-0262C9C4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4DA6C5-3007-4A1F-B232-C43C638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32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A823-4880-49DF-8F23-32448D28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91E0B1-E543-4A68-91EE-005DC269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0796C2-CFB7-4025-9A59-E5BB7161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94E4E-7487-4040-BF63-5B9E857D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1394-3C04-CB43-8CD8-824FA77FC482}" type="datetime1">
              <a:rPr lang="en-US" smtClean="0"/>
              <a:t>3/1/2022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B0459D-2D97-4D1D-BDE5-302441E9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AB9D3-1A83-4470-BDB1-87BF3598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CFEED3-7BDB-40C4-926B-C603A31F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00FCA7-4D28-41B7-8909-AF4EE8A8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34CE0-0603-443E-B44E-E623FA649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173C0-1905-304B-A0E3-7D0F5C836F43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13045-2587-4014-9BB4-450F6FAE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AAA76-1F41-4FDA-A0C8-152280B24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85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Christopher@inatel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tiff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tiff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tiff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tiff"/><Relationship Id="rId5" Type="http://schemas.openxmlformats.org/officeDocument/2006/relationships/image" Target="../media/image50.png"/><Relationship Id="rId4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1940" y="2042809"/>
            <a:ext cx="9144000" cy="2865368"/>
          </a:xfrm>
        </p:spPr>
        <p:txBody>
          <a:bodyPr>
            <a:normAutofit fontScale="90000"/>
          </a:bodyPr>
          <a:lstStyle/>
          <a:p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r>
              <a:rPr lang="pt-BR" sz="4000" dirty="0"/>
              <a:t>C214 – Engenharia de Software</a:t>
            </a:r>
            <a:br>
              <a:rPr lang="pt-BR" sz="4000" dirty="0"/>
            </a:br>
            <a:br>
              <a:rPr lang="pt-BR" sz="4000" dirty="0"/>
            </a:br>
            <a:r>
              <a:rPr lang="pt-BR" dirty="0"/>
              <a:t> Por que Engenharia de Software? Indo além do código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Prof. Christopher Lima</a:t>
            </a:r>
          </a:p>
          <a:p>
            <a:r>
              <a:rPr lang="pt-BR" dirty="0">
                <a:hlinkClick r:id="rId4"/>
              </a:rPr>
              <a:t>christopher@inatel.br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6B39297-4780-794B-9AAE-636029333823}"/>
              </a:ext>
            </a:extLst>
          </p:cNvPr>
          <p:cNvSpPr txBox="1"/>
          <p:nvPr/>
        </p:nvSpPr>
        <p:spPr>
          <a:xfrm>
            <a:off x="250723" y="289552"/>
            <a:ext cx="68727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6000" dirty="0"/>
              <a:t> Criar abstrações!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6381D7-752B-374F-9CA2-A03467661BB2}"/>
              </a:ext>
            </a:extLst>
          </p:cNvPr>
          <p:cNvSpPr txBox="1"/>
          <p:nvPr/>
        </p:nvSpPr>
        <p:spPr>
          <a:xfrm>
            <a:off x="7595959" y="1543786"/>
            <a:ext cx="156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Poder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252044-5E63-F54E-A417-D364DE9314FB}"/>
              </a:ext>
            </a:extLst>
          </p:cNvPr>
          <p:cNvCxnSpPr>
            <a:cxnSpLocks/>
          </p:cNvCxnSpPr>
          <p:nvPr/>
        </p:nvCxnSpPr>
        <p:spPr>
          <a:xfrm>
            <a:off x="8214661" y="2234179"/>
            <a:ext cx="0" cy="125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B6F708-A940-184B-965F-875D1319D94C}"/>
              </a:ext>
            </a:extLst>
          </p:cNvPr>
          <p:cNvCxnSpPr>
            <a:cxnSpLocks/>
          </p:cNvCxnSpPr>
          <p:nvPr/>
        </p:nvCxnSpPr>
        <p:spPr>
          <a:xfrm>
            <a:off x="8774910" y="2234179"/>
            <a:ext cx="1863832" cy="116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88AA3C-D31A-4147-8ACF-7B38D55E66FF}"/>
              </a:ext>
            </a:extLst>
          </p:cNvPr>
          <p:cNvCxnSpPr>
            <a:cxnSpLocks/>
          </p:cNvCxnSpPr>
          <p:nvPr/>
        </p:nvCxnSpPr>
        <p:spPr>
          <a:xfrm flipH="1">
            <a:off x="6351232" y="2187972"/>
            <a:ext cx="1050838" cy="119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EE3AE57-1E61-3C4E-8BC5-46AD10474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49" r="8305"/>
          <a:stretch/>
        </p:blipFill>
        <p:spPr>
          <a:xfrm>
            <a:off x="326842" y="1665558"/>
            <a:ext cx="4022208" cy="4013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DB9014-A0AC-6941-9855-64051BD7E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032" y="1"/>
            <a:ext cx="1818968" cy="27284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24534D-DC85-4440-BA9F-21FB0CC961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3" t="29539" r="20044" b="30156"/>
          <a:stretch/>
        </p:blipFill>
        <p:spPr>
          <a:xfrm>
            <a:off x="9810965" y="3686995"/>
            <a:ext cx="1569460" cy="15412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B01657-F967-FA45-A9D5-C562502463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918" t="25679" r="65105" b="27885"/>
          <a:stretch/>
        </p:blipFill>
        <p:spPr>
          <a:xfrm>
            <a:off x="5328071" y="3630405"/>
            <a:ext cx="1548580" cy="17756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18F8A9-92E0-9145-81E8-99F2E9DB38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671" t="28446" r="5136" b="28357"/>
          <a:stretch/>
        </p:blipFill>
        <p:spPr>
          <a:xfrm>
            <a:off x="7429931" y="3686995"/>
            <a:ext cx="1569460" cy="16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24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6B39297-4780-794B-9AAE-636029333823}"/>
              </a:ext>
            </a:extLst>
          </p:cNvPr>
          <p:cNvSpPr txBox="1"/>
          <p:nvPr/>
        </p:nvSpPr>
        <p:spPr>
          <a:xfrm>
            <a:off x="250723" y="289552"/>
            <a:ext cx="68727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6000" dirty="0"/>
              <a:t> Criar abstrações!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0B137-D71D-6844-BB6B-0B8D52CF1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923" y="3663466"/>
            <a:ext cx="1569459" cy="2978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2046B3-2B7D-2943-BCD2-7F0F02708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907" y="3672347"/>
            <a:ext cx="1901511" cy="29438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6381D7-752B-374F-9CA2-A03467661BB2}"/>
              </a:ext>
            </a:extLst>
          </p:cNvPr>
          <p:cNvSpPr txBox="1"/>
          <p:nvPr/>
        </p:nvSpPr>
        <p:spPr>
          <a:xfrm>
            <a:off x="7429932" y="1520557"/>
            <a:ext cx="156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Inimigo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252044-5E63-F54E-A417-D364DE9314FB}"/>
              </a:ext>
            </a:extLst>
          </p:cNvPr>
          <p:cNvCxnSpPr>
            <a:cxnSpLocks/>
          </p:cNvCxnSpPr>
          <p:nvPr/>
        </p:nvCxnSpPr>
        <p:spPr>
          <a:xfrm>
            <a:off x="8214661" y="2234179"/>
            <a:ext cx="0" cy="125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B6F708-A940-184B-965F-875D1319D94C}"/>
              </a:ext>
            </a:extLst>
          </p:cNvPr>
          <p:cNvCxnSpPr>
            <a:cxnSpLocks/>
          </p:cNvCxnSpPr>
          <p:nvPr/>
        </p:nvCxnSpPr>
        <p:spPr>
          <a:xfrm>
            <a:off x="8774910" y="2234179"/>
            <a:ext cx="1863832" cy="116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88AA3C-D31A-4147-8ACF-7B38D55E66FF}"/>
              </a:ext>
            </a:extLst>
          </p:cNvPr>
          <p:cNvCxnSpPr>
            <a:cxnSpLocks/>
          </p:cNvCxnSpPr>
          <p:nvPr/>
        </p:nvCxnSpPr>
        <p:spPr>
          <a:xfrm flipH="1">
            <a:off x="6351232" y="2187972"/>
            <a:ext cx="1050838" cy="119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66E5F6D8-D847-C946-A7E1-3B480D8E1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342" y="3672346"/>
            <a:ext cx="1647384" cy="289610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EE3AE57-1E61-3C4E-8BC5-46AD104749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849" r="8305"/>
          <a:stretch/>
        </p:blipFill>
        <p:spPr>
          <a:xfrm>
            <a:off x="326842" y="1665558"/>
            <a:ext cx="4022208" cy="401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2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EC8480-04A9-AF46-BB7A-E3A3D67EA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67259" cy="630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2E7CC8-7C79-3142-AA11-DA015FB2C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320" y="0"/>
            <a:ext cx="656268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D04E04-1E99-9642-BC4A-7663B5C1A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3657600"/>
            <a:ext cx="54483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34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7E6474-3CF8-1F40-BF8C-2DC51A476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" y="1"/>
            <a:ext cx="6519180" cy="3819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AACBAF-B4CA-C642-A756-AC77CE276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3" b="31027"/>
          <a:stretch/>
        </p:blipFill>
        <p:spPr>
          <a:xfrm>
            <a:off x="4748002" y="4498257"/>
            <a:ext cx="2489200" cy="10028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05CC05-D0E6-C947-AACA-3FD111C303D2}"/>
              </a:ext>
            </a:extLst>
          </p:cNvPr>
          <p:cNvSpPr txBox="1"/>
          <p:nvPr/>
        </p:nvSpPr>
        <p:spPr>
          <a:xfrm>
            <a:off x="1605313" y="4631030"/>
            <a:ext cx="295193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Movimento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EB7DF-16DA-5B4B-AB09-278E2E763316}"/>
              </a:ext>
            </a:extLst>
          </p:cNvPr>
          <p:cNvSpPr txBox="1"/>
          <p:nvPr/>
        </p:nvSpPr>
        <p:spPr>
          <a:xfrm>
            <a:off x="7427952" y="4631030"/>
            <a:ext cx="295193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Habilidades</a:t>
            </a:r>
          </a:p>
        </p:txBody>
      </p:sp>
    </p:spTree>
    <p:extLst>
      <p:ext uri="{BB962C8B-B14F-4D97-AF65-F5344CB8AC3E}">
        <p14:creationId xmlns:p14="http://schemas.microsoft.com/office/powerpoint/2010/main" val="2292777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7E6474-3CF8-1F40-BF8C-2DC51A476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" y="1"/>
            <a:ext cx="6519180" cy="3819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AACBAF-B4CA-C642-A756-AC77CE276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3" b="31027"/>
          <a:stretch/>
        </p:blipFill>
        <p:spPr>
          <a:xfrm>
            <a:off x="4748002" y="4498257"/>
            <a:ext cx="2489200" cy="10028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05CC05-D0E6-C947-AACA-3FD111C303D2}"/>
              </a:ext>
            </a:extLst>
          </p:cNvPr>
          <p:cNvSpPr txBox="1"/>
          <p:nvPr/>
        </p:nvSpPr>
        <p:spPr>
          <a:xfrm>
            <a:off x="1605313" y="4631030"/>
            <a:ext cx="295193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Movimento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EB7DF-16DA-5B4B-AB09-278E2E763316}"/>
              </a:ext>
            </a:extLst>
          </p:cNvPr>
          <p:cNvSpPr txBox="1"/>
          <p:nvPr/>
        </p:nvSpPr>
        <p:spPr>
          <a:xfrm>
            <a:off x="7427952" y="4631030"/>
            <a:ext cx="295193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Habilidades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CB0AE3-5E50-534C-AA6B-BDFB8D713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429" y="553064"/>
            <a:ext cx="4987238" cy="280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88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983753-0362-E24B-9BA5-FCD9E5E84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481" y="4328210"/>
            <a:ext cx="4152900" cy="1955800"/>
          </a:xfrm>
          <a:prstGeom prst="rect">
            <a:avLst/>
          </a:prstGeom>
        </p:spPr>
      </p:pic>
      <p:pic>
        <p:nvPicPr>
          <p:cNvPr id="9" name="Imagem 5" descr="Uma imagem contendo pessoa, celular, telefone, homem&#10;&#10;Descrição gerada automaticamente">
            <a:extLst>
              <a:ext uri="{FF2B5EF4-FFF2-40B4-BE49-F238E27FC236}">
                <a16:creationId xmlns:a16="http://schemas.microsoft.com/office/drawing/2014/main" id="{9C3BB402-FF50-EC44-97F5-225FCF513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50000"/>
          <a:stretch/>
        </p:blipFill>
        <p:spPr>
          <a:xfrm>
            <a:off x="472032" y="224644"/>
            <a:ext cx="2833148" cy="2833148"/>
          </a:xfrm>
          <a:prstGeom prst="rect">
            <a:avLst/>
          </a:prstGeom>
        </p:spPr>
      </p:pic>
      <p:pic>
        <p:nvPicPr>
          <p:cNvPr id="10" name="Imagem 9" descr="Uma imagem contendo pessoa, celular, telefone, homem&#10;&#10;Descrição gerada automaticamente">
            <a:extLst>
              <a:ext uri="{FF2B5EF4-FFF2-40B4-BE49-F238E27FC236}">
                <a16:creationId xmlns:a16="http://schemas.microsoft.com/office/drawing/2014/main" id="{0EB6D8BB-AC3C-A64E-ADD7-2CD7D61DA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2032" y="3776264"/>
            <a:ext cx="2833148" cy="2833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CAF697-8C97-F24C-A637-1627D2ADB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249" y="109794"/>
            <a:ext cx="3319206" cy="33192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1F3BC8-FF0E-2C47-8EE7-60C0B10B0CF7}"/>
              </a:ext>
            </a:extLst>
          </p:cNvPr>
          <p:cNvSpPr txBox="1"/>
          <p:nvPr/>
        </p:nvSpPr>
        <p:spPr>
          <a:xfrm>
            <a:off x="8687197" y="4121732"/>
            <a:ext cx="31410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Queremos baixo acoplamento!</a:t>
            </a:r>
          </a:p>
          <a:p>
            <a:endParaRPr lang="pt-BR" sz="2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2FB8-9BF1-9F49-803D-DD7275B44BA4}"/>
              </a:ext>
            </a:extLst>
          </p:cNvPr>
          <p:cNvCxnSpPr/>
          <p:nvPr/>
        </p:nvCxnSpPr>
        <p:spPr>
          <a:xfrm>
            <a:off x="472032" y="3405056"/>
            <a:ext cx="114367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402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92B62A-8E6C-644D-B649-57704CA61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51" t="4947" r="9532" b="9032"/>
          <a:stretch/>
        </p:blipFill>
        <p:spPr>
          <a:xfrm>
            <a:off x="9717255" y="3937819"/>
            <a:ext cx="1549084" cy="27137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3CF990-3809-BA4B-9324-78CCBDE8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203" y="1493383"/>
            <a:ext cx="3441097" cy="1935617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6D021F9-9061-ED43-83BE-470826A1DA5C}"/>
              </a:ext>
            </a:extLst>
          </p:cNvPr>
          <p:cNvSpPr/>
          <p:nvPr/>
        </p:nvSpPr>
        <p:spPr>
          <a:xfrm>
            <a:off x="6966412" y="2153264"/>
            <a:ext cx="1268361" cy="825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395748" y="4717655"/>
            <a:ext cx="10574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pt-BR" sz="2800" dirty="0"/>
              <a:t>Seu software esta preparado para adicionar novas funcionalidades?</a:t>
            </a:r>
          </a:p>
          <a:p>
            <a:pPr marL="457200" indent="-457200">
              <a:buBlip>
                <a:blip r:embed="rId4"/>
              </a:buBlip>
            </a:pPr>
            <a:r>
              <a:rPr lang="pt-BR" sz="2800" dirty="0"/>
              <a:t>É fácil “</a:t>
            </a:r>
            <a:r>
              <a:rPr lang="pt-BR" sz="2800" i="1" dirty="0"/>
              <a:t>plugar</a:t>
            </a:r>
            <a:r>
              <a:rPr lang="pt-BR" sz="2800" dirty="0"/>
              <a:t>” novas atualizações?</a:t>
            </a:r>
          </a:p>
          <a:p>
            <a:pPr marL="457200" indent="-457200">
              <a:buBlip>
                <a:blip r:embed="rId4"/>
              </a:buBlip>
            </a:pPr>
            <a:endParaRPr lang="pt-BR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7A8EE1-B77A-8440-936F-72FC81775C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23" b="21063"/>
          <a:stretch/>
        </p:blipFill>
        <p:spPr>
          <a:xfrm>
            <a:off x="164250" y="1206230"/>
            <a:ext cx="6561015" cy="2432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5048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2CA7D-E82E-204C-B4D2-D189A5349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3" t="29630" r="4074" b="28395"/>
          <a:stretch/>
        </p:blipFill>
        <p:spPr>
          <a:xfrm>
            <a:off x="6011332" y="0"/>
            <a:ext cx="6180668" cy="2878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304C0-A5AF-4B4B-8403-891E97E25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67259" cy="63067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2DC6DC-BFDA-C541-BCC2-883E65AEB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616" y="3033439"/>
            <a:ext cx="6876026" cy="366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59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6635A1-FD99-4349-BBD9-423EBD77A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1" y="27652"/>
            <a:ext cx="5321300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FAC987-452E-5B47-B966-D4945FBCF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341" y="-1"/>
            <a:ext cx="6674660" cy="17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74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E350FE3-5032-EB4A-B703-54F1B88DD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790" y="3429000"/>
            <a:ext cx="2857500" cy="285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635A1-FD99-4349-BBD9-423EBD77A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1" y="27652"/>
            <a:ext cx="5321300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FAC987-452E-5B47-B966-D4945FBCF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341" y="-1"/>
            <a:ext cx="6674660" cy="17993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6A51BF-B879-8C49-8A26-309078150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080" y="2899901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31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CE059E-5816-4143-B58D-B4CDEB598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1" r="-3" b="24710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6A4DB9-CA0B-3043-BC7A-FFD7EC490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23" b="21063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83964A-1D6F-4541-8188-BFFD137E9B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423" b="-2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4058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E350FE3-5032-EB4A-B703-54F1B88DD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790" y="3429000"/>
            <a:ext cx="2857500" cy="285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635A1-FD99-4349-BBD9-423EBD77A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1" y="27652"/>
            <a:ext cx="5321300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FAC987-452E-5B47-B966-D4945FBCF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341" y="-1"/>
            <a:ext cx="6674660" cy="1799303"/>
          </a:xfrm>
          <a:prstGeom prst="rect">
            <a:avLst/>
          </a:prstGeom>
        </p:spPr>
      </p:pic>
      <p:sp>
        <p:nvSpPr>
          <p:cNvPr id="3" name="Multiply 2">
            <a:extLst>
              <a:ext uri="{FF2B5EF4-FFF2-40B4-BE49-F238E27FC236}">
                <a16:creationId xmlns:a16="http://schemas.microsoft.com/office/drawing/2014/main" id="{1A602F57-5792-4A46-BFA9-14BF6FD1B9B3}"/>
              </a:ext>
            </a:extLst>
          </p:cNvPr>
          <p:cNvSpPr/>
          <p:nvPr/>
        </p:nvSpPr>
        <p:spPr>
          <a:xfrm>
            <a:off x="973394" y="2951521"/>
            <a:ext cx="5442155" cy="381245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27A5D7-9761-F041-9454-8D4EACDEC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080" y="2899901"/>
            <a:ext cx="2857500" cy="2857500"/>
          </a:xfrm>
          <a:prstGeom prst="rect">
            <a:avLst/>
          </a:prstGeom>
        </p:spPr>
      </p:pic>
      <p:sp>
        <p:nvSpPr>
          <p:cNvPr id="10" name="Multiply 9">
            <a:extLst>
              <a:ext uri="{FF2B5EF4-FFF2-40B4-BE49-F238E27FC236}">
                <a16:creationId xmlns:a16="http://schemas.microsoft.com/office/drawing/2014/main" id="{E16C32A1-8FC9-E543-87D5-F1F7FCEF98D4}"/>
              </a:ext>
            </a:extLst>
          </p:cNvPr>
          <p:cNvSpPr/>
          <p:nvPr/>
        </p:nvSpPr>
        <p:spPr>
          <a:xfrm>
            <a:off x="5933768" y="2587727"/>
            <a:ext cx="5442155" cy="381245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9021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0AEE86-2A88-F447-9B67-77862497A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1" y="4103226"/>
            <a:ext cx="6769100" cy="222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52BAA2-C542-9A47-A933-7963E6947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3" t="29630" r="4074" b="28395"/>
          <a:stretch/>
        </p:blipFill>
        <p:spPr>
          <a:xfrm>
            <a:off x="6870699" y="3819492"/>
            <a:ext cx="5321301" cy="2478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635A1-FD99-4349-BBD9-423EBD77A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1" y="27652"/>
            <a:ext cx="5321300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FAC987-452E-5B47-B966-D4945FBCF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341" y="-1"/>
            <a:ext cx="6674660" cy="17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62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65242-D3ED-CE49-AA81-980DB97A5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6917"/>
            <a:ext cx="12192000" cy="4271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A457B7-4A52-E447-BCA1-65305B78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9" y="0"/>
            <a:ext cx="67691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92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5" descr="Uma imagem contendo pessoa, celular, telefone, homem&#10;&#10;Descrição gerada automaticamente">
            <a:extLst>
              <a:ext uri="{FF2B5EF4-FFF2-40B4-BE49-F238E27FC236}">
                <a16:creationId xmlns:a16="http://schemas.microsoft.com/office/drawing/2014/main" id="{9C3BB402-FF50-EC44-97F5-225FCF513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50000"/>
          <a:stretch/>
        </p:blipFill>
        <p:spPr>
          <a:xfrm>
            <a:off x="688301" y="3543850"/>
            <a:ext cx="2833148" cy="2833148"/>
          </a:xfrm>
          <a:prstGeom prst="rect">
            <a:avLst/>
          </a:prstGeom>
        </p:spPr>
      </p:pic>
      <p:pic>
        <p:nvPicPr>
          <p:cNvPr id="10" name="Imagem 9" descr="Uma imagem contendo pessoa, celular, telefone, homem&#10;&#10;Descrição gerada automaticamente">
            <a:extLst>
              <a:ext uri="{FF2B5EF4-FFF2-40B4-BE49-F238E27FC236}">
                <a16:creationId xmlns:a16="http://schemas.microsoft.com/office/drawing/2014/main" id="{0EB6D8BB-AC3C-A64E-ADD7-2CD7D61DA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688301" y="415852"/>
            <a:ext cx="2833148" cy="28331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F5CFAC-4A2D-E245-BCBF-16ABE500D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264" y="415852"/>
            <a:ext cx="4769472" cy="1565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11287C-D754-BB44-8E81-044283154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725" y="3519498"/>
            <a:ext cx="2857500" cy="285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5C9BF8-D957-2947-8AB7-0337E862C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6199" y="3543850"/>
            <a:ext cx="2857500" cy="2857500"/>
          </a:xfrm>
          <a:prstGeom prst="rect">
            <a:avLst/>
          </a:prstGeom>
        </p:spPr>
      </p:pic>
      <p:sp>
        <p:nvSpPr>
          <p:cNvPr id="2" name="Cross 1">
            <a:extLst>
              <a:ext uri="{FF2B5EF4-FFF2-40B4-BE49-F238E27FC236}">
                <a16:creationId xmlns:a16="http://schemas.microsoft.com/office/drawing/2014/main" id="{175AADAD-F35F-9949-8F77-B801D1EEED67}"/>
              </a:ext>
            </a:extLst>
          </p:cNvPr>
          <p:cNvSpPr/>
          <p:nvPr/>
        </p:nvSpPr>
        <p:spPr>
          <a:xfrm>
            <a:off x="7285631" y="4573067"/>
            <a:ext cx="781665" cy="774714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293B2D-F59F-8749-96D6-472C5FE0A10D}"/>
              </a:ext>
            </a:extLst>
          </p:cNvPr>
          <p:cNvCxnSpPr/>
          <p:nvPr/>
        </p:nvCxnSpPr>
        <p:spPr>
          <a:xfrm>
            <a:off x="472032" y="3405056"/>
            <a:ext cx="114367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Overleaf Official Logos - Overleaf, Editor LaTeX Online">
            <a:extLst>
              <a:ext uri="{FF2B5EF4-FFF2-40B4-BE49-F238E27FC236}">
                <a16:creationId xmlns:a16="http://schemas.microsoft.com/office/drawing/2014/main" id="{D1357BD2-0A5B-4A4D-BF58-31CA2F50B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808" y="1966378"/>
            <a:ext cx="4109237" cy="136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136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7B6616-5EF9-A540-8EA6-0AB1DB53C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7357"/>
            <a:ext cx="6379611" cy="51906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105745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800" dirty="0"/>
              <a:t>Testando seu programa</a:t>
            </a:r>
          </a:p>
          <a:p>
            <a:pPr marL="457200" indent="-457200">
              <a:buBlip>
                <a:blip r:embed="rId3"/>
              </a:buBlip>
            </a:pPr>
            <a:endParaRPr lang="pt-BR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5FFE3-25B7-144B-AA1F-E0F2D1229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121" y="2496867"/>
            <a:ext cx="5667879" cy="293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89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317E514-B77F-784C-8D5C-DBC7CDBF1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" t="8109" b="6217"/>
          <a:stretch/>
        </p:blipFill>
        <p:spPr bwMode="auto">
          <a:xfrm>
            <a:off x="5522259" y="3496535"/>
            <a:ext cx="6669741" cy="33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5F5958-8C21-9E4A-B2EE-5AEE5D5AA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26702" cy="377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23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itting, black, holding&#10;&#10;Description automatically generated">
            <a:extLst>
              <a:ext uri="{FF2B5EF4-FFF2-40B4-BE49-F238E27FC236}">
                <a16:creationId xmlns:a16="http://schemas.microsoft.com/office/drawing/2014/main" id="{C5D01DF1-1CE9-2444-8002-87D654ED1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992" y="189602"/>
            <a:ext cx="4773304" cy="26849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72953" y="5323600"/>
            <a:ext cx="64696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2800" dirty="0"/>
              <a:t>Testar uma unidade!</a:t>
            </a:r>
          </a:p>
          <a:p>
            <a:pPr marL="457200" indent="-457200">
              <a:buBlip>
                <a:blip r:embed="rId3"/>
              </a:buBlip>
            </a:pPr>
            <a:r>
              <a:rPr lang="pt-BR" sz="2800" dirty="0"/>
              <a:t>Uma nova habilidade!</a:t>
            </a:r>
          </a:p>
          <a:p>
            <a:pPr marL="457200" indent="-457200">
              <a:buBlip>
                <a:blip r:embed="rId3"/>
              </a:buBlip>
            </a:pPr>
            <a:endParaRPr lang="pt-BR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DD92B-4C03-9E41-943F-D5B1D8D55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04" b="97080" l="10000" r="90000">
                        <a14:foregroundMark x1="47717" y1="14891" x2="47717" y2="14891"/>
                        <a14:foregroundMark x1="64239" y1="46861" x2="64239" y2="46861"/>
                        <a14:foregroundMark x1="59022" y1="92701" x2="59022" y2="92701"/>
                        <a14:foregroundMark x1="28152" y1="8029" x2="28152" y2="8029"/>
                        <a14:foregroundMark x1="27500" y1="54161" x2="27500" y2="54161"/>
                        <a14:foregroundMark x1="42717" y1="70803" x2="42717" y2="70803"/>
                        <a14:foregroundMark x1="57826" y1="97226" x2="57826" y2="97226"/>
                        <a14:foregroundMark x1="27500" y1="3504" x2="27500" y2="35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8992" y="3169550"/>
            <a:ext cx="4912397" cy="3657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C8F1B4-9096-4F46-965F-06E46F97A7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222" b="28817"/>
          <a:stretch/>
        </p:blipFill>
        <p:spPr>
          <a:xfrm>
            <a:off x="0" y="836579"/>
            <a:ext cx="5843340" cy="26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78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itting, black, holding&#10;&#10;Description automatically generated">
            <a:extLst>
              <a:ext uri="{FF2B5EF4-FFF2-40B4-BE49-F238E27FC236}">
                <a16:creationId xmlns:a16="http://schemas.microsoft.com/office/drawing/2014/main" id="{C5D01DF1-1CE9-2444-8002-87D654ED1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82" y="589546"/>
            <a:ext cx="4773304" cy="26849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FFFA62-C49D-3E4D-BA13-F59998A075E1}"/>
              </a:ext>
            </a:extLst>
          </p:cNvPr>
          <p:cNvSpPr txBox="1"/>
          <p:nvPr/>
        </p:nvSpPr>
        <p:spPr>
          <a:xfrm>
            <a:off x="0" y="4481501"/>
            <a:ext cx="64696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/>
              <a:t>Testar a integração!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/>
              <a:t>Como a nova habilidade se comporta integrada a outras partes do jogo?</a:t>
            </a:r>
          </a:p>
          <a:p>
            <a:pPr marL="457200" indent="-457200">
              <a:buBlip>
                <a:blip r:embed="rId4"/>
              </a:buBlip>
            </a:pPr>
            <a:endParaRPr lang="pt-BR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022ED2-40C1-DF45-AA28-07A7A24DE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245118" cy="38640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A1AF78-AB64-7D4A-9239-8D92650504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851" y="4199650"/>
            <a:ext cx="2997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12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C23F5-C9CD-244C-A021-2310FA54B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92" y="294789"/>
            <a:ext cx="5054973" cy="3158155"/>
          </a:xfrm>
          <a:prstGeom prst="rect">
            <a:avLst/>
          </a:prstGeom>
        </p:spPr>
      </p:pic>
      <p:pic>
        <p:nvPicPr>
          <p:cNvPr id="5" name="Imagem 5" descr="Uma imagem contendo pessoa, celular, telefone, homem&#10;&#10;Descrição gerada automaticamente">
            <a:extLst>
              <a:ext uri="{FF2B5EF4-FFF2-40B4-BE49-F238E27FC236}">
                <a16:creationId xmlns:a16="http://schemas.microsoft.com/office/drawing/2014/main" id="{FF3AEA07-315B-4442-94F1-EB13D8707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 b="50000"/>
          <a:stretch/>
        </p:blipFill>
        <p:spPr>
          <a:xfrm>
            <a:off x="542215" y="409639"/>
            <a:ext cx="2833148" cy="2833148"/>
          </a:xfrm>
          <a:prstGeom prst="rect">
            <a:avLst/>
          </a:prstGeom>
        </p:spPr>
      </p:pic>
      <p:pic>
        <p:nvPicPr>
          <p:cNvPr id="6" name="Imagem 9" descr="Uma imagem contendo pessoa, celular, telefone, homem&#10;&#10;Descrição gerada automaticamente">
            <a:extLst>
              <a:ext uri="{FF2B5EF4-FFF2-40B4-BE49-F238E27FC236}">
                <a16:creationId xmlns:a16="http://schemas.microsoft.com/office/drawing/2014/main" id="{6B524FA1-8818-E54F-9C1F-6667AAA6A1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542215" y="3682176"/>
            <a:ext cx="2833148" cy="2833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2C0AFD-221B-AB47-B8E1-4DB7ABC29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465" y="3537169"/>
            <a:ext cx="2833148" cy="28331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50D271-0C10-A346-A5BB-47C499B3C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057" y="3682176"/>
            <a:ext cx="2833148" cy="283314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173844-36E4-0A4C-BEFB-FCB51796FEBE}"/>
              </a:ext>
            </a:extLst>
          </p:cNvPr>
          <p:cNvCxnSpPr/>
          <p:nvPr/>
        </p:nvCxnSpPr>
        <p:spPr>
          <a:xfrm>
            <a:off x="472032" y="3405056"/>
            <a:ext cx="114367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4BE5266-ACF1-0F46-B0C1-1E3BABC4F53C}"/>
              </a:ext>
            </a:extLst>
          </p:cNvPr>
          <p:cNvSpPr txBox="1"/>
          <p:nvPr/>
        </p:nvSpPr>
        <p:spPr>
          <a:xfrm>
            <a:off x="8138163" y="1393092"/>
            <a:ext cx="39077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Testar apenas após o desenvolvimento</a:t>
            </a:r>
          </a:p>
          <a:p>
            <a:pPr marL="457200" indent="-457200">
              <a:buBlip>
                <a:blip r:embed="rId7"/>
              </a:buBlip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790519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C4C53C-EEA0-5E4A-95C5-6FCDC1EB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40945" cy="3028775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5AD9FF95-2C5F-DA40-8C78-D49363FBF365}"/>
              </a:ext>
            </a:extLst>
          </p:cNvPr>
          <p:cNvSpPr/>
          <p:nvPr/>
        </p:nvSpPr>
        <p:spPr>
          <a:xfrm>
            <a:off x="4987046" y="615761"/>
            <a:ext cx="2217907" cy="208171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628245-8132-8543-A070-254CC77C5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147" y="-53711"/>
            <a:ext cx="4240285" cy="3028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96F41B-7220-F041-919D-7D286A6AB806}"/>
              </a:ext>
            </a:extLst>
          </p:cNvPr>
          <p:cNvSpPr txBox="1"/>
          <p:nvPr/>
        </p:nvSpPr>
        <p:spPr>
          <a:xfrm>
            <a:off x="400050" y="4324526"/>
            <a:ext cx="10401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5"/>
              </a:buBlip>
            </a:pPr>
            <a:r>
              <a:rPr lang="pt-BR" sz="3600" dirty="0"/>
              <a:t>E se prédios desabassem com a mesma frequência que softwares falham?</a:t>
            </a:r>
          </a:p>
          <a:p>
            <a:pPr marL="457200" indent="-457200">
              <a:buBlip>
                <a:blip r:embed="rId5"/>
              </a:buBlip>
            </a:pP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69895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BCCB2-ADEE-FD45-8C18-70279114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69625" cy="48522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2EA7F8-4DD7-6547-B8CB-127299D38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664" y="2805312"/>
            <a:ext cx="3374262" cy="3374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3AE0B2-4300-8D40-AD9C-A542FC86BE35}"/>
              </a:ext>
            </a:extLst>
          </p:cNvPr>
          <p:cNvSpPr txBox="1"/>
          <p:nvPr/>
        </p:nvSpPr>
        <p:spPr>
          <a:xfrm>
            <a:off x="72953" y="5323600"/>
            <a:ext cx="64696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pt-BR" sz="2800" dirty="0"/>
              <a:t>Basta conhecer as notas musicais para compor boas músicas?</a:t>
            </a:r>
          </a:p>
          <a:p>
            <a:pPr marL="457200" indent="-457200">
              <a:buBlip>
                <a:blip r:embed="rId4"/>
              </a:buBlip>
            </a:pPr>
            <a:endParaRPr lang="pt-BR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2226A0-ACB0-1945-889D-22CEB636E7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50" b="16322"/>
          <a:stretch/>
        </p:blipFill>
        <p:spPr>
          <a:xfrm>
            <a:off x="6667700" y="181236"/>
            <a:ext cx="5326225" cy="223794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9782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C4C53C-EEA0-5E4A-95C5-6FCDC1EB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40945" cy="3028775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5AD9FF95-2C5F-DA40-8C78-D49363FBF365}"/>
              </a:ext>
            </a:extLst>
          </p:cNvPr>
          <p:cNvSpPr/>
          <p:nvPr/>
        </p:nvSpPr>
        <p:spPr>
          <a:xfrm>
            <a:off x="4987046" y="615761"/>
            <a:ext cx="2217907" cy="208171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628245-8132-8543-A070-254CC77C5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147" y="-53711"/>
            <a:ext cx="4240285" cy="3028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A6F6DB-BE66-F147-ADF1-68F6B5F17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954" y="3222715"/>
            <a:ext cx="3399246" cy="3399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38A15A-0916-754C-9220-36A20D82E4C6}"/>
              </a:ext>
            </a:extLst>
          </p:cNvPr>
          <p:cNvSpPr txBox="1"/>
          <p:nvPr/>
        </p:nvSpPr>
        <p:spPr>
          <a:xfrm>
            <a:off x="7448550" y="4103371"/>
            <a:ext cx="47398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6"/>
              </a:buBlip>
            </a:pPr>
            <a:r>
              <a:rPr lang="pt-BR" sz="3600" dirty="0"/>
              <a:t>Perdemos de 7 </a:t>
            </a:r>
            <a:r>
              <a:rPr lang="pt-BR" sz="3600" dirty="0" err="1"/>
              <a:t>x</a:t>
            </a:r>
            <a:r>
              <a:rPr lang="pt-BR" sz="3600" dirty="0"/>
              <a:t> 1 para os engenheiros civis nesse aspecto</a:t>
            </a:r>
          </a:p>
          <a:p>
            <a:pPr marL="457200" indent="-457200">
              <a:buBlip>
                <a:blip r:embed="rId6"/>
              </a:buBlip>
            </a:pP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69587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38A15A-0916-754C-9220-36A20D82E4C6}"/>
              </a:ext>
            </a:extLst>
          </p:cNvPr>
          <p:cNvSpPr txBox="1"/>
          <p:nvPr/>
        </p:nvSpPr>
        <p:spPr>
          <a:xfrm>
            <a:off x="247650" y="198121"/>
            <a:ext cx="1009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Por isso estudamos Engenharia de Software!</a:t>
            </a:r>
          </a:p>
          <a:p>
            <a:pPr marL="457200" indent="-457200">
              <a:buBlip>
                <a:blip r:embed="rId3"/>
              </a:buBlip>
            </a:pP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325730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D22F22-ABCD-984B-BE89-EF3AFE000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6" y="171654"/>
            <a:ext cx="5755073" cy="3257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6A4C67-9923-B146-8326-C22664DFF7FF}"/>
              </a:ext>
            </a:extLst>
          </p:cNvPr>
          <p:cNvSpPr txBox="1"/>
          <p:nvPr/>
        </p:nvSpPr>
        <p:spPr>
          <a:xfrm>
            <a:off x="182216" y="5105210"/>
            <a:ext cx="10982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2800" dirty="0"/>
              <a:t>Basta conhecer a mistura de cores e segurar o pincel corretamente para pintar um quadro bonito?</a:t>
            </a:r>
          </a:p>
          <a:p>
            <a:pPr marL="457200" indent="-457200">
              <a:buBlip>
                <a:blip r:embed="rId3"/>
              </a:buBlip>
            </a:pPr>
            <a:endParaRPr lang="pt-BR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63659-3674-6B4E-B980-9DBC16D7A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685" y="156023"/>
            <a:ext cx="5463766" cy="435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43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835611-F553-A741-8A05-8235F689BFA9}"/>
              </a:ext>
            </a:extLst>
          </p:cNvPr>
          <p:cNvSpPr txBox="1"/>
          <p:nvPr/>
        </p:nvSpPr>
        <p:spPr>
          <a:xfrm>
            <a:off x="177078" y="5289565"/>
            <a:ext cx="103827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2800" dirty="0"/>
              <a:t>Basta saber programar para criar programas robustos e flexíveis?</a:t>
            </a:r>
          </a:p>
          <a:p>
            <a:pPr marL="457200" indent="-457200">
              <a:buBlip>
                <a:blip r:embed="rId2"/>
              </a:buBlip>
            </a:pPr>
            <a:endParaRPr lang="pt-BR" sz="28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BEE48A9-961E-B74F-8C33-165FE7C11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" t="8109" b="6217"/>
          <a:stretch/>
        </p:blipFill>
        <p:spPr bwMode="auto">
          <a:xfrm>
            <a:off x="0" y="0"/>
            <a:ext cx="9276499" cy="467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26E85-9B69-2347-982D-69E58C4BDC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51" t="4947" r="9532" b="9032"/>
          <a:stretch/>
        </p:blipFill>
        <p:spPr>
          <a:xfrm>
            <a:off x="10559845" y="0"/>
            <a:ext cx="1455077" cy="254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66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8337A33B-B675-6E4E-B416-28A44C361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702"/>
            <a:ext cx="6362004" cy="367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277761" y="5148542"/>
            <a:ext cx="10574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2800" dirty="0"/>
              <a:t>Certamente precisamos saber programar!</a:t>
            </a:r>
          </a:p>
          <a:p>
            <a:pPr marL="457200" indent="-457200">
              <a:buBlip>
                <a:blip r:embed="rId3"/>
              </a:buBlip>
            </a:pPr>
            <a:r>
              <a:rPr lang="pt-BR" sz="2800" dirty="0"/>
              <a:t>Mas não é o suficiente!</a:t>
            </a:r>
          </a:p>
          <a:p>
            <a:pPr marL="457200" indent="-457200">
              <a:buBlip>
                <a:blip r:embed="rId3"/>
              </a:buBlip>
            </a:pPr>
            <a:endParaRPr lang="pt-BR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797556-F576-1F43-8454-BA33EC6E5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876" y="324463"/>
            <a:ext cx="4232787" cy="4232787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883BE9C8-1F44-A143-97F3-C3375D007F01}"/>
              </a:ext>
            </a:extLst>
          </p:cNvPr>
          <p:cNvSpPr/>
          <p:nvPr/>
        </p:nvSpPr>
        <p:spPr>
          <a:xfrm>
            <a:off x="4635910" y="3429000"/>
            <a:ext cx="2920180" cy="825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44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0" y="5219100"/>
            <a:ext cx="69047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000" dirty="0"/>
              <a:t>Vamos pensar em </a:t>
            </a:r>
            <a:r>
              <a:rPr lang="pt-BR" sz="4000" b="1" i="1" dirty="0"/>
              <a:t>powerups</a:t>
            </a:r>
            <a:r>
              <a:rPr lang="pt-BR" sz="4000" dirty="0"/>
              <a:t> </a:t>
            </a:r>
          </a:p>
          <a:p>
            <a:pPr marL="457200" indent="-457200">
              <a:buBlip>
                <a:blip r:embed="rId2"/>
              </a:buBlip>
            </a:pPr>
            <a:endParaRPr lang="pt-BR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136CE-899E-4F49-A738-C126E6462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381" y="0"/>
            <a:ext cx="4242619" cy="6363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870B83-B6A1-D14B-874E-29BDCADC51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9" r="30682" b="18172"/>
          <a:stretch/>
        </p:blipFill>
        <p:spPr>
          <a:xfrm>
            <a:off x="0" y="-1"/>
            <a:ext cx="6417855" cy="461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0" y="2767280"/>
            <a:ext cx="11238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000" dirty="0"/>
              <a:t>É viável simplesmente sair “tacando código” para adicionar novas funcionalidades?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1C6A3-7349-9B49-AD43-A1AF27BE3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22" b="21239"/>
          <a:stretch/>
        </p:blipFill>
        <p:spPr>
          <a:xfrm>
            <a:off x="0" y="0"/>
            <a:ext cx="9692260" cy="233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33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0" y="2767280"/>
            <a:ext cx="11238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É viável simplesmente sair “tacando código” para adicionar novas funcionalidades?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1C6A3-7349-9B49-AD43-A1AF27BE3A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22" b="21239"/>
          <a:stretch/>
        </p:blipFill>
        <p:spPr>
          <a:xfrm>
            <a:off x="0" y="0"/>
            <a:ext cx="9692260" cy="23302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8623EB-04C4-E848-9CEA-2F3556ABD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7770" y="4090719"/>
            <a:ext cx="4934230" cy="276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74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9329F3B55B34F4586DA1BF701C496EE" ma:contentTypeVersion="0" ma:contentTypeDescription="Crie um novo documento." ma:contentTypeScope="" ma:versionID="3696a234aae86fef7b645af3b034149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d2d35cd79d80d3b38601b74d693a0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615506-A472-4257-84B3-110BCF23ABF5}"/>
</file>

<file path=customXml/itemProps2.xml><?xml version="1.0" encoding="utf-8"?>
<ds:datastoreItem xmlns:ds="http://schemas.openxmlformats.org/officeDocument/2006/customXml" ds:itemID="{8817E365-347F-4C85-B960-DD112E2949F8}"/>
</file>

<file path=customXml/itemProps3.xml><?xml version="1.0" encoding="utf-8"?>
<ds:datastoreItem xmlns:ds="http://schemas.openxmlformats.org/officeDocument/2006/customXml" ds:itemID="{F2283B37-828A-4D31-9BCC-51EFCEE3683D}"/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235</Words>
  <Application>Microsoft Office PowerPoint</Application>
  <PresentationFormat>Widescreen</PresentationFormat>
  <Paragraphs>39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Wingdings</vt:lpstr>
      <vt:lpstr>Tema do Office</vt:lpstr>
      <vt:lpstr>                         C214 – Engenharia de Software   Por que Engenharia de Software? Indo além do código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 C214 – Engenharia de Software   Por que Engenharia de Software? Indo além do código</dc:title>
  <dc:creator>Chris Lima</dc:creator>
  <cp:lastModifiedBy>Chris Lima</cp:lastModifiedBy>
  <cp:revision>1</cp:revision>
  <cp:lastPrinted>2020-08-04T01:00:27Z</cp:lastPrinted>
  <dcterms:created xsi:type="dcterms:W3CDTF">2020-08-04T00:55:27Z</dcterms:created>
  <dcterms:modified xsi:type="dcterms:W3CDTF">2022-03-01T17:20:25Z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0x01010019329F3B55B34F4586DA1BF701C496EE</vt:lpwstr>
  </property>
</Properties>
</file>